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50" r:id="rId2"/>
  </p:sldMasterIdLst>
  <p:notesMasterIdLst>
    <p:notesMasterId r:id="rId14"/>
  </p:notesMasterIdLst>
  <p:sldIdLst>
    <p:sldId id="282" r:id="rId3"/>
    <p:sldId id="285" r:id="rId4"/>
    <p:sldId id="287" r:id="rId5"/>
    <p:sldId id="291" r:id="rId6"/>
    <p:sldId id="294" r:id="rId7"/>
    <p:sldId id="288" r:id="rId8"/>
    <p:sldId id="296" r:id="rId9"/>
    <p:sldId id="289" r:id="rId10"/>
    <p:sldId id="292" r:id="rId11"/>
    <p:sldId id="286" r:id="rId12"/>
    <p:sldId id="293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B9705"/>
    <a:srgbClr val="BD00BD"/>
    <a:srgbClr val="CC00CC"/>
    <a:srgbClr val="FBFBE8"/>
    <a:srgbClr val="FBFBE7"/>
    <a:srgbClr val="FFF7E7"/>
    <a:srgbClr val="F7FFE7"/>
    <a:srgbClr val="24315E"/>
    <a:srgbClr val="2D24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620" autoAdjust="0"/>
  </p:normalViewPr>
  <p:slideViewPr>
    <p:cSldViewPr snapToGrid="0">
      <p:cViewPr>
        <p:scale>
          <a:sx n="120" d="100"/>
          <a:sy n="120" d="100"/>
        </p:scale>
        <p:origin x="-1764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5BCA0-59FF-4362-B119-7DDB1627D9CF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4AC2E-DE8E-43A6-9F12-6B23669C9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7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4AC2E-DE8E-43A6-9F12-6B23669C9AD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66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4AC2E-DE8E-43A6-9F12-6B23669C9AD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66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0800"/>
            <a:ext cx="85344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3pPr>
              <a:defRPr/>
            </a:lvl3pPr>
          </a:lstStyle>
          <a:p>
            <a:pPr lvl="0"/>
            <a:r>
              <a:rPr lang="en-US" dirty="0" smtClean="0"/>
              <a:t>Your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4495800"/>
            <a:ext cx="8382000" cy="6858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Your name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48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Insert the title of the slide here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81000" y="1295400"/>
            <a:ext cx="8382000" cy="48006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3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Default text is Ariel 32 with black bullets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553200" y="6477000"/>
            <a:ext cx="2133600" cy="365125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626021F2-50CD-4105-BA59-D17F5A3D6A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48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Insert the title of the slide here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65760" y="1295400"/>
            <a:ext cx="4206240" cy="48006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Showing two columns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553200" y="6477000"/>
            <a:ext cx="2133600" cy="365125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626021F2-50CD-4105-BA59-D17F5A3D6A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556760" y="1295400"/>
            <a:ext cx="4206240" cy="48006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Showing two columns</a:t>
            </a:r>
          </a:p>
        </p:txBody>
      </p:sp>
    </p:spTree>
    <p:extLst>
      <p:ext uri="{BB962C8B-B14F-4D97-AF65-F5344CB8AC3E}">
        <p14:creationId xmlns:p14="http://schemas.microsoft.com/office/powerpoint/2010/main" val="220995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48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Insert the title of the slide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553200" y="6477000"/>
            <a:ext cx="2133600" cy="365125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626021F2-50CD-4105-BA59-D17F5A3D6A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393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1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5300" y="5943600"/>
            <a:ext cx="81534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0" cap="none" spc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entury Gothic" pitchFamily="34" charset="0"/>
              </a:rPr>
              <a:t>Geophysical Fluid Dynamics Laboratory Review</a:t>
            </a:r>
            <a:endParaRPr lang="en-US" sz="2000" b="0" cap="none" spc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Century Gothic" pitchFamily="34" charset="0"/>
            </a:endParaRPr>
          </a:p>
        </p:txBody>
      </p:sp>
      <p:pic>
        <p:nvPicPr>
          <p:cNvPr id="9" name="Picture 8" descr="NOAA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5638800"/>
            <a:ext cx="876300" cy="8763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globe_zh2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526719"/>
            <a:ext cx="4258614" cy="2331282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731044" y="6324600"/>
            <a:ext cx="7681913" cy="304800"/>
          </a:xfrm>
          <a:prstGeom prst="rect">
            <a:avLst/>
          </a:prstGeom>
        </p:spPr>
        <p:txBody>
          <a:bodyPr anchor="ctr" anchorCtr="1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May 20 – May 22, 2014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 rot="21059574" flipH="1">
            <a:off x="-364311" y="1163013"/>
            <a:ext cx="9964917" cy="3183219"/>
          </a:xfrm>
          <a:prstGeom prst="rect">
            <a:avLst/>
          </a:prstGeom>
          <a:blipFill dpi="0" rotWithShape="1">
            <a:blip r:embed="rId5" cstate="print">
              <a:alphaModFix amt="1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1" y="1066800"/>
            <a:ext cx="9144001" cy="3705255"/>
          </a:xfrm>
          <a:prstGeom prst="rect">
            <a:avLst/>
          </a:prstGeom>
          <a:blipFill dpi="0" rotWithShape="1">
            <a:blip r:embed="rId6" cstate="print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24200" y="38201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Presented</a:t>
            </a:r>
            <a:r>
              <a:rPr lang="en-US" sz="2800" baseline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by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>
    <p:fade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4400" b="1" kern="1200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Gothic" panose="020B0502020202020204" pitchFamily="34" charset="0"/>
          <a:ea typeface="+mn-ea"/>
          <a:cs typeface="+mn-cs"/>
        </a:defRPr>
      </a:lvl1pPr>
      <a:lvl2pPr marL="457200" indent="0" algn="just" defTabSz="914400" rtl="0" eaLnBrk="1" latinLnBrk="0" hangingPunct="1">
        <a:spcBef>
          <a:spcPct val="20000"/>
        </a:spcBef>
        <a:buFontTx/>
        <a:buNone/>
        <a:defRPr sz="4400" b="1" kern="1200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Gothic" panose="020B0502020202020204" pitchFamily="34" charset="0"/>
          <a:ea typeface="+mn-ea"/>
          <a:cs typeface="+mn-cs"/>
        </a:defRPr>
      </a:lvl2pPr>
      <a:lvl3pPr marL="0" indent="0" algn="ctr" defTabSz="914400" rtl="0" eaLnBrk="1" latinLnBrk="0" hangingPunct="1">
        <a:spcBef>
          <a:spcPct val="20000"/>
        </a:spcBef>
        <a:buFont typeface="Arial" pitchFamily="34" charset="0"/>
        <a:buNone/>
        <a:defRPr sz="3600" b="1" kern="1200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6400800"/>
            <a:ext cx="9144001" cy="457200"/>
          </a:xfrm>
          <a:prstGeom prst="rect">
            <a:avLst/>
          </a:prstGeom>
          <a:gradFill>
            <a:gsLst>
              <a:gs pos="50000">
                <a:srgbClr val="313264"/>
              </a:gs>
              <a:gs pos="0">
                <a:srgbClr val="25599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10800000" flipV="1">
            <a:off x="609600" y="6400800"/>
            <a:ext cx="8507518" cy="838200"/>
          </a:xfrm>
          <a:prstGeom prst="rect">
            <a:avLst/>
          </a:prstGeom>
          <a:blipFill dpi="0" rotWithShape="1">
            <a:blip r:embed="rId5">
              <a:alphaModFix amt="50000"/>
            </a:blip>
            <a:srcRect/>
            <a:stretch>
              <a:fillRect l="-8062" r="-316"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C936E3ED-C7C6-4C82-AE04-AD06180781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1" cy="838200"/>
          </a:xfrm>
          <a:prstGeom prst="rect">
            <a:avLst/>
          </a:prstGeom>
          <a:gradFill flip="none" rotWithShape="1">
            <a:gsLst>
              <a:gs pos="50000">
                <a:srgbClr val="2D3E74"/>
              </a:gs>
              <a:gs pos="100000">
                <a:srgbClr val="255997"/>
              </a:gs>
              <a:gs pos="0">
                <a:srgbClr val="313264"/>
              </a:gs>
            </a:gsLst>
            <a:lin ang="5400000" scaled="0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flipV="1">
            <a:off x="228600" y="76200"/>
            <a:ext cx="9220200" cy="838200"/>
          </a:xfrm>
          <a:prstGeom prst="rect">
            <a:avLst/>
          </a:prstGeom>
          <a:blipFill dpi="0" rotWithShape="1">
            <a:blip r:embed="rId5">
              <a:alphaModFix amt="50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 descr="NOAA_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64364" y="6427682"/>
            <a:ext cx="403436" cy="4034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Text Placeholder 6"/>
          <p:cNvSpPr txBox="1">
            <a:spLocks/>
          </p:cNvSpPr>
          <p:nvPr/>
        </p:nvSpPr>
        <p:spPr>
          <a:xfrm>
            <a:off x="152400" y="6400800"/>
            <a:ext cx="3657600" cy="30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050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Geophysical Fluid Dynamics Laboratory Review</a:t>
            </a:r>
          </a:p>
          <a:p>
            <a:r>
              <a:rPr lang="en-US" dirty="0" smtClean="0"/>
              <a:t>May 20-22, 2014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838200"/>
            <a:ext cx="9144000" cy="76200"/>
          </a:xfrm>
          <a:prstGeom prst="rect">
            <a:avLst/>
          </a:prstGeom>
          <a:gradFill>
            <a:gsLst>
              <a:gs pos="60000">
                <a:schemeClr val="tx2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324600"/>
            <a:ext cx="9144000" cy="76200"/>
          </a:xfrm>
          <a:prstGeom prst="rect">
            <a:avLst/>
          </a:prstGeom>
          <a:gradFill>
            <a:gsLst>
              <a:gs pos="60000">
                <a:schemeClr val="tx2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3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 smtClean="0"/>
              <a:t>ENSO Predictability and Dynamics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Andrew Wittenberg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419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81000" y="1374910"/>
            <a:ext cx="8382000" cy="4351961"/>
          </a:xfrm>
        </p:spPr>
        <p:txBody>
          <a:bodyPr>
            <a:spAutoFit/>
          </a:bodyPr>
          <a:lstStyle/>
          <a:p>
            <a:pPr marL="457200" indent="-457200">
              <a:spcAft>
                <a:spcPts val="2400"/>
              </a:spcAft>
              <a:buNone/>
            </a:pPr>
            <a:r>
              <a:rPr lang="en-US" dirty="0" smtClean="0"/>
              <a:t>1. ENSO’s future </a:t>
            </a:r>
            <a:r>
              <a:rPr lang="en-US" dirty="0"/>
              <a:t>depends on </a:t>
            </a:r>
            <a:r>
              <a:rPr lang="en-US" dirty="0" smtClean="0"/>
              <a:t>both </a:t>
            </a:r>
            <a:r>
              <a:rPr lang="en-US" b="1" dirty="0" smtClean="0">
                <a:solidFill>
                  <a:srgbClr val="0000FF"/>
                </a:solidFill>
              </a:rPr>
              <a:t>intrinsic </a:t>
            </a:r>
            <a:r>
              <a:rPr lang="en-US" b="1" dirty="0">
                <a:solidFill>
                  <a:srgbClr val="0000FF"/>
                </a:solidFill>
              </a:rPr>
              <a:t>modulation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external </a:t>
            </a:r>
            <a:r>
              <a:rPr lang="en-US" b="1" dirty="0">
                <a:solidFill>
                  <a:srgbClr val="FF0000"/>
                </a:solidFill>
              </a:rPr>
              <a:t>forcings</a:t>
            </a:r>
            <a:r>
              <a:rPr lang="en-US" dirty="0" smtClean="0"/>
              <a:t>.</a:t>
            </a:r>
          </a:p>
          <a:p>
            <a:pPr marL="457200" indent="-457200">
              <a:spcAft>
                <a:spcPts val="2400"/>
              </a:spcAft>
              <a:buNone/>
            </a:pPr>
            <a:r>
              <a:rPr lang="en-US" dirty="0" smtClean="0"/>
              <a:t>2. GFDL’s simulations </a:t>
            </a:r>
            <a:r>
              <a:rPr lang="en-US" dirty="0"/>
              <a:t>are </a:t>
            </a:r>
            <a:r>
              <a:rPr lang="en-US" dirty="0" smtClean="0"/>
              <a:t>among the </a:t>
            </a:r>
            <a:r>
              <a:rPr lang="en-US" b="1" dirty="0" smtClean="0">
                <a:solidFill>
                  <a:schemeClr val="accent6"/>
                </a:solidFill>
              </a:rPr>
              <a:t>best in the world</a:t>
            </a:r>
            <a:r>
              <a:rPr lang="en-US" dirty="0" smtClean="0"/>
              <a:t>, and improving.</a:t>
            </a:r>
            <a:endParaRPr lang="en-US" dirty="0"/>
          </a:p>
          <a:p>
            <a:pPr marL="457200" indent="-457200">
              <a:spcAft>
                <a:spcPts val="2400"/>
              </a:spcAft>
              <a:buNone/>
            </a:pPr>
            <a:r>
              <a:rPr lang="en-US" dirty="0" smtClean="0"/>
              <a:t>3. GFDL is rapidly </a:t>
            </a:r>
            <a:r>
              <a:rPr lang="en-US" b="1" dirty="0" smtClean="0">
                <a:solidFill>
                  <a:srgbClr val="00B050"/>
                </a:solidFill>
              </a:rPr>
              <a:t>advancing community understanding</a:t>
            </a:r>
            <a:r>
              <a:rPr lang="en-US" dirty="0" smtClean="0"/>
              <a:t> of ENSO’s diversity, dynamics, sensitivities, and predictability.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26021F2-50CD-4105-BA59-D17F5A3D6AB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152400" y="152400"/>
            <a:ext cx="88392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kern="12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/>
              <a:t>ENSO Summary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3746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03529" y="1176795"/>
            <a:ext cx="8336943" cy="4882099"/>
          </a:xfrm>
        </p:spPr>
        <p:txBody>
          <a:bodyPr numCol="2" spcCol="365760"/>
          <a:lstStyle/>
          <a:p>
            <a:pPr marL="274320" indent="-274320" algn="just">
              <a:spcBef>
                <a:spcPts val="0"/>
              </a:spcBef>
              <a:buNone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Wittenberg, A. T., et al., </a:t>
            </a:r>
            <a:r>
              <a:rPr lang="en-US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ENSO modulation: Is it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decadally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predictable?  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Climate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27, 2667-2681. 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10.1175/JCLI-D-13-00577.1.</a:t>
            </a:r>
          </a:p>
          <a:p>
            <a:pPr marL="274320" indent="-274320" algn="just">
              <a:spcBef>
                <a:spcPts val="0"/>
              </a:spcBef>
              <a:buNone/>
            </a:pP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W., et al., </a:t>
            </a:r>
            <a:r>
              <a:rPr lang="en-US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Greenhouse warming leads to increasing frequency of extreme El Niño events.  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Nature Climate Change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4, 111-116. 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10.1038/NCLIMATE2100.</a:t>
            </a:r>
          </a:p>
          <a:p>
            <a:pPr marL="274320" indent="-274320" algn="just">
              <a:spcBef>
                <a:spcPts val="0"/>
              </a:spcBef>
              <a:buNone/>
            </a:pP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Karamperidou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C., et al., </a:t>
            </a:r>
            <a:r>
              <a:rPr lang="en-US" sz="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Intrinsic modulation of ENSO predictability viewed through a local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Lyapunov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lens.  </a:t>
            </a:r>
            <a:r>
              <a:rPr lang="en-US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Climate </a:t>
            </a:r>
            <a:r>
              <a:rPr lang="en-US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</a:t>
            </a:r>
            <a:r>
              <a:rPr lang="en-US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42, 253-270. 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10.1007/s00382-013-1759-z.</a:t>
            </a:r>
          </a:p>
          <a:p>
            <a:pPr marL="274320" indent="-274320" algn="just">
              <a:spcBef>
                <a:spcPts val="0"/>
              </a:spcBef>
              <a:buNone/>
            </a:pP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Chiodi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A.M., D.E. Harrison and G.A.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Vecchi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Subseasonal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atmospheric variability and El Niño waveguide warming; observed effects of the Madden-Julian Oscillation and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westerly wind events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Climate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published online. 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10.1175/JCLI-D-13-00547.1.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>
              <a:spcBef>
                <a:spcPts val="0"/>
              </a:spcBef>
              <a:buNone/>
            </a:pP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Graham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 S.,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n-US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Effectiveness of the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Bjerknes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stability index in representing ocean dynamics.  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Climate </a:t>
            </a:r>
            <a:r>
              <a:rPr lang="en-US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Dyn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published online. 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10.1007/s00382-014-2062-3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4320" indent="-274320" algn="just">
              <a:spcBef>
                <a:spcPts val="0"/>
              </a:spcBef>
              <a:buNone/>
            </a:pP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K.-Y., G. A.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Vecchi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A. T. Wittenberg, </a:t>
            </a:r>
            <a:r>
              <a:rPr lang="en-US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ENSO transition, duration and amplitude asymmetries: Role of the nonlinear wind stress coupling in a conceptual model.   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Climate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26, 9462-9476. 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10.1175/JCLI-D-13-00045.1</a:t>
            </a:r>
          </a:p>
          <a:p>
            <a:pPr marL="274320" indent="-274320" algn="just">
              <a:spcBef>
                <a:spcPts val="0"/>
              </a:spcBef>
              <a:buNone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McGregor, S.,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n-US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Inferred changes in El Niño-Southern Oscillation variance over the past six centuries.  </a:t>
            </a:r>
            <a:r>
              <a:rPr lang="en-US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Past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9, 2269-2284. 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10.5194/cp-9-2269-2013.</a:t>
            </a:r>
          </a:p>
          <a:p>
            <a:pPr marL="274320" indent="-274320" algn="just">
              <a:spcBef>
                <a:spcPts val="0"/>
              </a:spcBef>
              <a:buNone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Ogata, T.,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n-US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Interdecadal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amplitude modulation of El Niño/Southern Oscillation and its impacts on tropical Pacific decadal variability.  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Climate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26, 7280-7297. 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10.1175/JCLI-D-12-00415.1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4320" indent="-274320" algn="just">
              <a:spcBef>
                <a:spcPts val="0"/>
              </a:spcBef>
              <a:buNone/>
            </a:pP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Capotondi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A., and A. Wittenberg, </a:t>
            </a:r>
            <a:r>
              <a:rPr lang="en-US" sz="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ENSO diversity in climate models.  </a:t>
            </a:r>
            <a:r>
              <a:rPr lang="en-US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U.S. CLIVAR Variations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11, 10-14.</a:t>
            </a:r>
          </a:p>
          <a:p>
            <a:pPr marL="274320" indent="-274320" algn="just">
              <a:spcBef>
                <a:spcPts val="0"/>
              </a:spcBef>
              <a:buNone/>
            </a:pP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U.S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CLIVAR Project Office, </a:t>
            </a:r>
            <a:r>
              <a:rPr lang="en-US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U.S. CLIVAR ENSO Diversity Workshop Report.  Report 2013-1, U.S. CLIVAR Project Office, Washington, DC, 20006, 20pp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4320" indent="-274320" algn="just">
              <a:spcBef>
                <a:spcPts val="0"/>
              </a:spcBef>
              <a:buNone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Emile-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Geay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J., et al., </a:t>
            </a:r>
            <a:r>
              <a:rPr lang="en-US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Estimating central equatorial Pacific SST variability over the past millennium.  Part I: Methodology and validation.  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Climate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26, 2302-2328. 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10.1175/JCLI-D-11-00510.1.</a:t>
            </a:r>
          </a:p>
          <a:p>
            <a:pPr marL="274320" indent="-274320" algn="just">
              <a:spcBef>
                <a:spcPts val="0"/>
              </a:spcBef>
              <a:buNone/>
            </a:pP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Emile-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Geay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J.,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n-US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Estimating central equatorial Pacific SST variability over the past millennium.  Part II: Reconstructions and implications.  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Climate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26, 2329-2352. 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10.1175/JCLI-D-11-00511.1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4320" indent="-274320" algn="just">
              <a:spcBef>
                <a:spcPts val="0"/>
              </a:spcBef>
              <a:buNone/>
            </a:pP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DiNezio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P.N., G.A.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Vecchi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A.C.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Clement, </a:t>
            </a:r>
            <a:r>
              <a:rPr lang="en-US" sz="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Detectability of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walker circulation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 warming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Climate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doi:10.1175/JCLI-D-12-00531.1.</a:t>
            </a:r>
          </a:p>
          <a:p>
            <a:pPr marL="274320" indent="-274320" algn="just">
              <a:spcBef>
                <a:spcPts val="0"/>
              </a:spcBef>
              <a:buNone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Watanabe, M.,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n-US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Uncertainty in the ENSO amplitude change from the past to the future.  </a:t>
            </a:r>
            <a:r>
              <a:rPr lang="en-US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Geophys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Res. </a:t>
            </a:r>
            <a:r>
              <a:rPr lang="en-US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39, L20703. 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10.1029/2012GL053305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4320" indent="-274320" algn="just">
              <a:spcBef>
                <a:spcPts val="0"/>
              </a:spcBef>
              <a:buNone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Watanabe, M., and A. T. Wittenberg, </a:t>
            </a:r>
            <a:r>
              <a:rPr lang="en-US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method for disentangling El Niño-mean state interaction.  </a:t>
            </a:r>
            <a:r>
              <a:rPr lang="en-US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Geophys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Res. </a:t>
            </a:r>
            <a:r>
              <a:rPr lang="en-US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39, L14702. 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10.1029/2012GL052013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4320" indent="-274320" algn="just">
              <a:spcBef>
                <a:spcPts val="0"/>
              </a:spcBef>
              <a:buNone/>
            </a:pP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DiNezio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N.,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n-US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Mean climate controls on the simulated response of ENSO to increasing greenhouse gases.  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Climate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25, 7399-7420. 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10.1175/JCLI-D-11-00494.1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4320" indent="-274320" algn="just">
              <a:spcBef>
                <a:spcPts val="0"/>
              </a:spcBef>
              <a:buNone/>
            </a:pP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Guilyardi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E., et al., </a:t>
            </a:r>
            <a:r>
              <a:rPr lang="en-US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first look at ENSO in CMIP5.  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CLIVAR Exchanges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17, 29-32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>
              <a:spcBef>
                <a:spcPts val="0"/>
              </a:spcBef>
              <a:buNone/>
            </a:pP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Guilyardi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E., et al., </a:t>
            </a:r>
            <a:r>
              <a:rPr lang="en-US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New strategies for evaluating ENSO processes in climate models.  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Bull. Amer. Met. Soc.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93, 235-238. 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10.1175/BAM S-D-11-00106.1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4320" indent="-274320" algn="just">
              <a:spcBef>
                <a:spcPts val="0"/>
              </a:spcBef>
              <a:buNone/>
            </a:pP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Delworth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 L.,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n-US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Simulated climate and climate change in the GFDL CM2.5 high-resolution coupled climate model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Climate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25, 2755-2781.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10.1175/JCLI-D-11-00316.1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4320" indent="-274320" algn="just">
              <a:spcBef>
                <a:spcPts val="0"/>
              </a:spcBef>
              <a:buNone/>
            </a:pP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DiNezio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P.N.,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n-US" sz="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walker circulation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LGM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forcing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Implications for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proxies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Paleoceanography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26, PA3217, doi:10.1029/2010PA002083.</a:t>
            </a: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>
              <a:spcBef>
                <a:spcPts val="0"/>
              </a:spcBef>
              <a:buNone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Chen, C.-K.,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n-US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Static correlation visualization for large time-varying volume data.  </a:t>
            </a:r>
            <a:r>
              <a:rPr lang="en-US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Proc. of 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Pacific Visualization Symposium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Hong Kong, China, March 2011, 27-34. 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10.1109/PACIFICVIS.2011.5742369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4320" indent="-274320" algn="just">
              <a:spcBef>
                <a:spcPts val="0"/>
              </a:spcBef>
              <a:buNone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Collins, M.,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n-US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impact of global warming on the tropical Pacific and El Niño.  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Nature Geoscience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3, 391-397.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10.1038/ngeo868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4320" indent="-274320" algn="just">
              <a:spcBef>
                <a:spcPts val="0"/>
              </a:spcBef>
              <a:buNone/>
            </a:pP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Vecchi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 A., and A. T. Wittenberg, 2010: El Niño and our future climate: Where do we stand?   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Wiley Interdisciplinary Reviews: Climate Change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1, 260-270. 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10.1002/wcc.33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4320" indent="-274320" algn="just">
              <a:spcBef>
                <a:spcPts val="0"/>
              </a:spcBef>
              <a:buNone/>
            </a:pP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J.-S.,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n-US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Warm pool and cold tongue El Niño events as simulated by the GFDL CM2.1 coupled GCM.  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Climate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23, 1226-1239. 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10.1175/2009JCLI3293.1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4320" indent="-274320" algn="just">
              <a:spcBef>
                <a:spcPts val="0"/>
              </a:spcBef>
              <a:buNone/>
            </a:pP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Xie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S.-P.,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n-US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Global warming pattern formation: Sea surface temperature and rainfall.  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Climate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23, 966-986. 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10.1175/2009JCLI3329.1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4320" indent="-274320" algn="just">
              <a:spcBef>
                <a:spcPts val="0"/>
              </a:spcBef>
              <a:buNone/>
            </a:pP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DiNezio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P, A. Clement, and G.A.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Vecchi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Reconciling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differing views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tropical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Pacific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climate change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EOS, Trans. Amer. </a:t>
            </a:r>
            <a:r>
              <a:rPr lang="en-US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Geophys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Union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91(16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141-152.</a:t>
            </a: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>
              <a:spcBef>
                <a:spcPts val="0"/>
              </a:spcBef>
              <a:buNone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Wittenberg, A. T., </a:t>
            </a:r>
            <a:r>
              <a:rPr lang="en-US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Are historical records sufficient to constrain ENSO simulations?  </a:t>
            </a:r>
            <a:r>
              <a:rPr lang="en-US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Geophys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Res. </a:t>
            </a:r>
            <a:r>
              <a:rPr lang="en-US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36, L12702. 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10.1029/2009GL038710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4320" indent="-274320" algn="just">
              <a:spcBef>
                <a:spcPts val="0"/>
              </a:spcBef>
              <a:buNone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Anderson, W., A.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Gnanadesikan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A. Wittenberg, </a:t>
            </a:r>
            <a:r>
              <a:rPr lang="en-US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Regional impacts of ocean color on tropical Pacific variability.  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Ocean Sci.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5, 313-327. 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10.5194/os-5-313-2009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4320" indent="-274320" algn="just">
              <a:spcBef>
                <a:spcPts val="0"/>
              </a:spcBef>
              <a:buNone/>
            </a:pP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Guilyardi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E.,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n-US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Understanding El Niño in ocean-atmosphere general circulation models: Progress and challenges.  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Bull. Amer. Meteor. Soc.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90, 325-340. 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10.1175/2008BAMS2387.1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4320" indent="-274320" algn="just">
              <a:spcBef>
                <a:spcPts val="0"/>
              </a:spcBef>
              <a:buNone/>
            </a:pP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Sukharev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J.,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n-US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Correlation study of time-varying multivariate climate data sets.   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Proc. of IEEE VGTC Pacific Visualization Symposium 2009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Beijing, China, April 2009, pages 161-168. 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10.1109/PACIFICVIS.2009.4906852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4320" indent="-274320" algn="just">
              <a:spcBef>
                <a:spcPts val="0"/>
              </a:spcBef>
              <a:buNone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Harrison, D.E., A.M.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Chiodi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G.A.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Vecchi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of surface forcing on the seasonal cycle of the eastern equatorial Pacific. 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Marine Research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67(6), 701-729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4320" indent="-274320" algn="just">
              <a:spcBef>
                <a:spcPts val="0"/>
              </a:spcBef>
              <a:buNone/>
            </a:pP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DiNezio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P.N.,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n-US" sz="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Climate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equatorial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Pacific to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 warming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Climate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22, 4873-4892. 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10.1175/2009JCLI2982.1</a:t>
            </a:r>
          </a:p>
          <a:p>
            <a:pPr marL="274320" indent="-274320" algn="just">
              <a:spcBef>
                <a:spcPts val="0"/>
              </a:spcBef>
              <a:buNone/>
            </a:pP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Lengaigne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and G.A.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Vecchi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Contrasting the termination of moderate and extreme El Niño events in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coupled general circulation models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Climate </a:t>
            </a:r>
            <a:r>
              <a:rPr lang="en-US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</a:t>
            </a:r>
            <a:r>
              <a:rPr lang="en-US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10.1007/s00382-009-0562-3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26021F2-50CD-4105-BA59-D17F5A3D6AB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152400" y="152400"/>
            <a:ext cx="88392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kern="12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/>
              <a:t>GFDL’s recent publications on ENSO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2296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609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ENSO: Earth’s dominant interannual climate signal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626021F2-50CD-4105-BA59-D17F5A3D6AB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996950"/>
            <a:ext cx="3321050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996950"/>
            <a:ext cx="3321050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 rot="19020000">
            <a:off x="7354888" y="1906588"/>
            <a:ext cx="1282700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58320" rIns="81720" bIns="4068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5pPr>
            <a:lvl6pPr marL="25146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6pPr>
            <a:lvl7pPr marL="29718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7pPr>
            <a:lvl8pPr marL="34290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8pPr>
            <a:lvl9pPr marL="38862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9pPr>
          </a:lstStyle>
          <a:p>
            <a:pPr algn="ctr" hangingPunct="0">
              <a:lnSpc>
                <a:spcPct val="93000"/>
              </a:lnSpc>
            </a:pPr>
            <a:r>
              <a:rPr lang="en-GB" altLang="en-US" sz="2000" b="1">
                <a:latin typeface="Arial" charset="0"/>
              </a:rPr>
              <a:t>El Niño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 rot="19020000">
            <a:off x="3013075" y="1906588"/>
            <a:ext cx="1281113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58320" rIns="81720" bIns="4068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5pPr>
            <a:lvl6pPr marL="25146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6pPr>
            <a:lvl7pPr marL="29718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7pPr>
            <a:lvl8pPr marL="34290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8pPr>
            <a:lvl9pPr marL="38862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9pPr>
          </a:lstStyle>
          <a:p>
            <a:pPr algn="ctr" hangingPunct="0">
              <a:lnSpc>
                <a:spcPct val="93000"/>
              </a:lnSpc>
            </a:pPr>
            <a:r>
              <a:rPr lang="en-GB" altLang="en-US" sz="2000" b="1" dirty="0">
                <a:latin typeface="Arial" charset="0"/>
              </a:rPr>
              <a:t>Normal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8038" y="3009189"/>
            <a:ext cx="6461064" cy="1334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3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Impacts:</a:t>
            </a:r>
          </a:p>
          <a:p>
            <a:pPr marL="758952" indent="-246888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eather &amp; climate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natural disasters, transportation</a:t>
            </a:r>
          </a:p>
          <a:p>
            <a:pPr marL="758952" indent="-246888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cosystems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fisheries, agriculture</a:t>
            </a:r>
          </a:p>
          <a:p>
            <a:pPr marL="758952" indent="-246888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economies: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commerce,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energy, water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food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health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8038" y="4435475"/>
            <a:ext cx="7531742" cy="165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3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vulnerable are we to future ENSO events?</a:t>
            </a:r>
          </a:p>
          <a:p>
            <a:pPr marL="758952" indent="-246888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natural vs. anthropogenic risks</a:t>
            </a:r>
          </a:p>
          <a:p>
            <a:pPr marL="758952" indent="-246888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hanges in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vs.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impacts</a:t>
            </a:r>
          </a:p>
          <a:p>
            <a:pPr marL="758952" indent="-246888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hort,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gappy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nonstationary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observing system -&gt; 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 crucial</a:t>
            </a:r>
          </a:p>
          <a:p>
            <a:pPr marL="758952" indent="-246888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oupling &amp; scale interactions -&gt; 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test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models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01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609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GFDL: Strongly positioned in the ENSO community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626021F2-50CD-4105-BA59-D17F5A3D6AB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08038" y="1066800"/>
            <a:ext cx="6675225" cy="165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3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ENSO simulations among the best in the world</a:t>
            </a:r>
          </a:p>
          <a:p>
            <a:pPr marL="758952" indent="-246888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ealistic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ENSO patterns, mechanisms, teleconnections</a:t>
            </a:r>
          </a:p>
          <a:p>
            <a:pPr marL="758952" indent="-246888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spectrum of ENSO behavior</a:t>
            </a:r>
          </a:p>
          <a:p>
            <a:pPr marL="758952" indent="-246888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4000-year control run</a:t>
            </a:r>
          </a:p>
          <a:p>
            <a:pPr marL="758952" indent="-246888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complementary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assimilation &amp; forecast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systems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8038" y="3339051"/>
            <a:ext cx="7119257" cy="1971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3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Groundbreaking ENSO research &amp; collaborations</a:t>
            </a:r>
          </a:p>
          <a:p>
            <a:pPr marL="758952" indent="-246888">
              <a:lnSpc>
                <a:spcPct val="11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diversity, sensitivities,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mechanisms </a:t>
            </a:r>
            <a:endParaRPr lang="en-US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8952" indent="-246888">
              <a:lnSpc>
                <a:spcPct val="11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proxy 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reconstructions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8952" indent="-246888">
              <a:lnSpc>
                <a:spcPct val="11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predictability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forecasts, observing system evaluation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8952" indent="-246888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extratropical impacts, drought, decadal signals</a:t>
            </a:r>
          </a:p>
          <a:p>
            <a:pPr marL="758952" indent="-246888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conceptual models, statistical emulators, community metrics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52400" y="27432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5pPr>
            <a:lvl6pPr marL="25146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6pPr>
            <a:lvl7pPr marL="29718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7pPr>
            <a:lvl8pPr marL="34290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8pPr>
            <a:lvl9pPr marL="38862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9pPr>
          </a:lstStyle>
          <a:p>
            <a:pPr algn="ctr" hangingPunct="0">
              <a:lnSpc>
                <a:spcPct val="93000"/>
              </a:lnSpc>
            </a:pPr>
            <a:r>
              <a:rPr lang="en-GB" altLang="en-US" sz="1100" i="1" dirty="0" smtClean="0">
                <a:solidFill>
                  <a:srgbClr val="808080"/>
                </a:solidFill>
                <a:latin typeface="Arial" charset="0"/>
              </a:rPr>
              <a:t>Wittenberg (2009); </a:t>
            </a:r>
            <a:r>
              <a:rPr lang="en-GB" altLang="en-US" sz="1100" i="1" dirty="0" err="1" smtClean="0">
                <a:solidFill>
                  <a:srgbClr val="808080"/>
                </a:solidFill>
                <a:latin typeface="Arial" charset="0"/>
              </a:rPr>
              <a:t>Vecchi</a:t>
            </a:r>
            <a:r>
              <a:rPr lang="en-GB" altLang="en-US" sz="1100" i="1" dirty="0" smtClean="0">
                <a:solidFill>
                  <a:srgbClr val="808080"/>
                </a:solidFill>
                <a:latin typeface="Arial" charset="0"/>
              </a:rPr>
              <a:t> &amp; Wittenberg (2010)</a:t>
            </a:r>
            <a:r>
              <a:rPr lang="ar-SA" altLang="en-US" sz="1100" i="1" dirty="0" smtClean="0">
                <a:solidFill>
                  <a:srgbClr val="808080"/>
                </a:solidFill>
                <a:latin typeface="Arial" charset="0"/>
                <a:cs typeface="Arial" charset="0"/>
              </a:rPr>
              <a:t>‏</a:t>
            </a:r>
            <a:r>
              <a:rPr lang="en-GB" altLang="en-US" sz="1100" i="1" dirty="0" smtClean="0">
                <a:solidFill>
                  <a:srgbClr val="808080"/>
                </a:solidFill>
                <a:latin typeface="Arial" charset="0"/>
                <a:cs typeface="Arial" charset="0"/>
              </a:rPr>
              <a:t>; </a:t>
            </a:r>
            <a:r>
              <a:rPr lang="en-US" altLang="en-US" sz="1100" i="1" dirty="0" err="1">
                <a:solidFill>
                  <a:srgbClr val="808080"/>
                </a:solidFill>
                <a:latin typeface="Arial" charset="0"/>
              </a:rPr>
              <a:t>Kug</a:t>
            </a:r>
            <a:r>
              <a:rPr lang="en-US" altLang="en-US" sz="1100" i="1" dirty="0">
                <a:solidFill>
                  <a:srgbClr val="808080"/>
                </a:solidFill>
                <a:latin typeface="Arial" charset="0"/>
              </a:rPr>
              <a:t> et al. (2010); </a:t>
            </a:r>
            <a:r>
              <a:rPr lang="en-GB" altLang="en-US" sz="1100" i="1" dirty="0" err="1" smtClean="0">
                <a:solidFill>
                  <a:srgbClr val="808080"/>
                </a:solidFill>
                <a:latin typeface="Arial" charset="0"/>
              </a:rPr>
              <a:t>Delworth</a:t>
            </a:r>
            <a:r>
              <a:rPr lang="en-GB" altLang="en-US" sz="1100" i="1" dirty="0" smtClean="0">
                <a:solidFill>
                  <a:srgbClr val="808080"/>
                </a:solidFill>
                <a:latin typeface="Arial" charset="0"/>
              </a:rPr>
              <a:t> </a:t>
            </a:r>
            <a:r>
              <a:rPr lang="en-GB" altLang="en-US" sz="1100" i="1" dirty="0">
                <a:solidFill>
                  <a:srgbClr val="808080"/>
                </a:solidFill>
                <a:latin typeface="Arial" charset="0"/>
              </a:rPr>
              <a:t>et al. (2012</a:t>
            </a:r>
            <a:r>
              <a:rPr lang="en-GB" altLang="en-US" sz="1100" i="1" dirty="0" smtClean="0">
                <a:solidFill>
                  <a:srgbClr val="808080"/>
                </a:solidFill>
                <a:latin typeface="Arial" charset="0"/>
              </a:rPr>
              <a:t>); Choi et al. (2013);</a:t>
            </a:r>
          </a:p>
          <a:p>
            <a:pPr algn="ctr" hangingPunct="0">
              <a:lnSpc>
                <a:spcPct val="93000"/>
              </a:lnSpc>
            </a:pPr>
            <a:r>
              <a:rPr lang="en-US" altLang="en-US" sz="1100" i="1" dirty="0" err="1" smtClean="0">
                <a:solidFill>
                  <a:srgbClr val="808080"/>
                </a:solidFill>
                <a:latin typeface="Arial" charset="0"/>
              </a:rPr>
              <a:t>Capotondi</a:t>
            </a:r>
            <a:r>
              <a:rPr lang="en-US" altLang="en-US" sz="1100" i="1" dirty="0" smtClean="0">
                <a:solidFill>
                  <a:srgbClr val="808080"/>
                </a:solidFill>
                <a:latin typeface="Arial" charset="0"/>
              </a:rPr>
              <a:t> </a:t>
            </a:r>
            <a:r>
              <a:rPr lang="en-US" altLang="en-US" sz="1100" i="1" dirty="0">
                <a:solidFill>
                  <a:srgbClr val="808080"/>
                </a:solidFill>
                <a:latin typeface="Arial" charset="0"/>
              </a:rPr>
              <a:t>&amp; Wittenberg (2013); </a:t>
            </a:r>
            <a:r>
              <a:rPr lang="en-GB" altLang="en-US" sz="1100" i="1" dirty="0" smtClean="0">
                <a:solidFill>
                  <a:srgbClr val="808080"/>
                </a:solidFill>
                <a:latin typeface="Arial" charset="0"/>
              </a:rPr>
              <a:t>Wittenberg et al. (2014); </a:t>
            </a:r>
            <a:r>
              <a:rPr lang="en-GB" altLang="en-US" sz="1100" i="1" dirty="0" err="1" smtClean="0">
                <a:solidFill>
                  <a:srgbClr val="808080"/>
                </a:solidFill>
                <a:latin typeface="Arial" charset="0"/>
              </a:rPr>
              <a:t>Bellenger</a:t>
            </a:r>
            <a:r>
              <a:rPr lang="en-GB" altLang="en-US" sz="1100" i="1" dirty="0" smtClean="0">
                <a:solidFill>
                  <a:srgbClr val="808080"/>
                </a:solidFill>
                <a:latin typeface="Arial" charset="0"/>
              </a:rPr>
              <a:t> et al. (2014); </a:t>
            </a:r>
            <a:r>
              <a:rPr lang="en-GB" altLang="en-US" sz="1100" i="1" dirty="0" err="1" smtClean="0">
                <a:solidFill>
                  <a:srgbClr val="808080"/>
                </a:solidFill>
                <a:latin typeface="Arial" charset="0"/>
              </a:rPr>
              <a:t>Jia</a:t>
            </a:r>
            <a:r>
              <a:rPr lang="en-GB" altLang="en-US" sz="1100" i="1" dirty="0" smtClean="0">
                <a:solidFill>
                  <a:srgbClr val="808080"/>
                </a:solidFill>
                <a:latin typeface="Arial" charset="0"/>
              </a:rPr>
              <a:t> et al. (</a:t>
            </a:r>
            <a:r>
              <a:rPr lang="en-GB" altLang="en-US" sz="1100" i="1" dirty="0" err="1" smtClean="0">
                <a:solidFill>
                  <a:srgbClr val="808080"/>
                </a:solidFill>
                <a:latin typeface="Arial" charset="0"/>
              </a:rPr>
              <a:t>subm</a:t>
            </a:r>
            <a:r>
              <a:rPr lang="en-GB" altLang="en-US" sz="1100" i="1" dirty="0" smtClean="0">
                <a:solidFill>
                  <a:srgbClr val="808080"/>
                </a:solidFill>
                <a:latin typeface="Arial" charset="0"/>
              </a:rPr>
              <a:t>); Wittenberg et al. (in prep)</a:t>
            </a:r>
            <a:endParaRPr lang="en-GB" altLang="en-US" sz="1100" i="1" dirty="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04800" y="5334000"/>
            <a:ext cx="8763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5pPr>
            <a:lvl6pPr marL="25146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6pPr>
            <a:lvl7pPr marL="29718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7pPr>
            <a:lvl8pPr marL="34290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8pPr>
            <a:lvl9pPr marL="38862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9pPr>
          </a:lstStyle>
          <a:p>
            <a:pPr algn="ctr" hangingPunct="0">
              <a:lnSpc>
                <a:spcPct val="93000"/>
              </a:lnSpc>
            </a:pPr>
            <a:r>
              <a:rPr lang="en-GB" altLang="en-US" sz="1100" dirty="0" smtClean="0">
                <a:solidFill>
                  <a:srgbClr val="808080"/>
                </a:solidFill>
                <a:latin typeface="Arial" charset="0"/>
              </a:rPr>
              <a:t>Sample of external </a:t>
            </a:r>
            <a:r>
              <a:rPr lang="en-GB" altLang="en-US" sz="1100" dirty="0">
                <a:solidFill>
                  <a:srgbClr val="808080"/>
                </a:solidFill>
                <a:latin typeface="Arial" charset="0"/>
              </a:rPr>
              <a:t>collaborations:</a:t>
            </a:r>
            <a:r>
              <a:rPr lang="en-GB" altLang="en-US" sz="1100" i="1" dirty="0">
                <a:solidFill>
                  <a:srgbClr val="808080"/>
                </a:solidFill>
                <a:latin typeface="Arial" charset="0"/>
              </a:rPr>
              <a:t> </a:t>
            </a:r>
            <a:r>
              <a:rPr lang="en-US" altLang="en-US" sz="1100" i="1" dirty="0" smtClean="0">
                <a:solidFill>
                  <a:srgbClr val="808080"/>
                </a:solidFill>
                <a:latin typeface="Arial" charset="0"/>
              </a:rPr>
              <a:t>Collins et al. (2010); </a:t>
            </a:r>
            <a:r>
              <a:rPr lang="en-US" altLang="en-US" sz="1100" i="1" dirty="0" err="1" smtClean="0">
                <a:solidFill>
                  <a:srgbClr val="808080"/>
                </a:solidFill>
                <a:latin typeface="Arial" charset="0"/>
              </a:rPr>
              <a:t>DiNezio</a:t>
            </a:r>
            <a:r>
              <a:rPr lang="en-US" altLang="en-US" sz="1100" i="1" dirty="0" smtClean="0">
                <a:solidFill>
                  <a:srgbClr val="808080"/>
                </a:solidFill>
                <a:latin typeface="Arial" charset="0"/>
              </a:rPr>
              <a:t> et al. (2010, 2011, 2012, 2013); </a:t>
            </a:r>
            <a:r>
              <a:rPr lang="en-GB" altLang="en-US" sz="1100" i="1" dirty="0" smtClean="0">
                <a:solidFill>
                  <a:srgbClr val="808080"/>
                </a:solidFill>
                <a:latin typeface="Arial" charset="0"/>
                <a:cs typeface="Arial" charset="0"/>
              </a:rPr>
              <a:t>Chen </a:t>
            </a:r>
            <a:r>
              <a:rPr lang="en-GB" altLang="en-US" sz="1100" i="1" dirty="0">
                <a:solidFill>
                  <a:srgbClr val="808080"/>
                </a:solidFill>
                <a:latin typeface="Arial" charset="0"/>
                <a:cs typeface="Arial" charset="0"/>
              </a:rPr>
              <a:t>et al. (2011</a:t>
            </a:r>
            <a:r>
              <a:rPr lang="en-GB" altLang="en-US" sz="1100" i="1" dirty="0" smtClean="0">
                <a:solidFill>
                  <a:srgbClr val="808080"/>
                </a:solidFill>
                <a:latin typeface="Arial" charset="0"/>
                <a:cs typeface="Arial" charset="0"/>
              </a:rPr>
              <a:t>);</a:t>
            </a:r>
          </a:p>
          <a:p>
            <a:pPr algn="ctr" hangingPunct="0">
              <a:lnSpc>
                <a:spcPct val="93000"/>
              </a:lnSpc>
            </a:pPr>
            <a:r>
              <a:rPr lang="en-US" altLang="en-US" sz="1100" i="1" dirty="0" err="1" smtClean="0">
                <a:solidFill>
                  <a:srgbClr val="808080"/>
                </a:solidFill>
                <a:latin typeface="Arial" charset="0"/>
              </a:rPr>
              <a:t>Guilyardi</a:t>
            </a:r>
            <a:r>
              <a:rPr lang="en-US" altLang="en-US" sz="1100" i="1" dirty="0" smtClean="0">
                <a:solidFill>
                  <a:srgbClr val="808080"/>
                </a:solidFill>
                <a:latin typeface="Arial" charset="0"/>
              </a:rPr>
              <a:t> et al. (2012ab); Watanabe &amp; Wittenberg (2012); Watanabe et al. (2012); Emile-</a:t>
            </a:r>
            <a:r>
              <a:rPr lang="en-US" altLang="en-US" sz="1100" i="1" dirty="0" err="1" smtClean="0">
                <a:solidFill>
                  <a:srgbClr val="808080"/>
                </a:solidFill>
                <a:latin typeface="Arial" charset="0"/>
              </a:rPr>
              <a:t>Geay</a:t>
            </a:r>
            <a:r>
              <a:rPr lang="en-US" altLang="en-US" sz="1100" i="1" dirty="0" smtClean="0">
                <a:solidFill>
                  <a:srgbClr val="808080"/>
                </a:solidFill>
                <a:latin typeface="Arial" charset="0"/>
              </a:rPr>
              <a:t> et al. (2013ab);</a:t>
            </a:r>
          </a:p>
          <a:p>
            <a:pPr algn="ctr" hangingPunct="0">
              <a:lnSpc>
                <a:spcPct val="93000"/>
              </a:lnSpc>
            </a:pPr>
            <a:r>
              <a:rPr lang="en-US" altLang="en-US" sz="1100" i="1" dirty="0" smtClean="0">
                <a:solidFill>
                  <a:srgbClr val="808080"/>
                </a:solidFill>
                <a:latin typeface="Arial" charset="0"/>
              </a:rPr>
              <a:t>U.S. CLIVAR (2013); Ogata et al. (2013); McGregor et al. (2013); </a:t>
            </a:r>
            <a:r>
              <a:rPr lang="en-US" altLang="en-US" sz="1100" i="1" dirty="0" err="1" smtClean="0">
                <a:solidFill>
                  <a:srgbClr val="808080"/>
                </a:solidFill>
                <a:latin typeface="Arial" charset="0"/>
              </a:rPr>
              <a:t>Karamperidou</a:t>
            </a:r>
            <a:r>
              <a:rPr lang="en-US" altLang="en-US" sz="1100" i="1" dirty="0" smtClean="0">
                <a:solidFill>
                  <a:srgbClr val="808080"/>
                </a:solidFill>
                <a:latin typeface="Arial" charset="0"/>
              </a:rPr>
              <a:t> et al. (2014); Graham et al. (2014);</a:t>
            </a:r>
          </a:p>
          <a:p>
            <a:pPr algn="ctr" hangingPunct="0">
              <a:lnSpc>
                <a:spcPct val="93000"/>
              </a:lnSpc>
            </a:pPr>
            <a:r>
              <a:rPr lang="en-US" altLang="en-US" sz="1100" i="1" dirty="0" err="1" smtClean="0">
                <a:solidFill>
                  <a:srgbClr val="808080"/>
                </a:solidFill>
                <a:latin typeface="Arial" charset="0"/>
              </a:rPr>
              <a:t>Cai</a:t>
            </a:r>
            <a:r>
              <a:rPr lang="en-US" altLang="en-US" sz="1100" i="1" dirty="0" smtClean="0">
                <a:solidFill>
                  <a:srgbClr val="808080"/>
                </a:solidFill>
                <a:latin typeface="Arial" charset="0"/>
              </a:rPr>
              <a:t> et al. (2014); </a:t>
            </a:r>
            <a:r>
              <a:rPr lang="en-US" altLang="en-US" sz="1100" i="1" dirty="0" err="1" smtClean="0">
                <a:solidFill>
                  <a:srgbClr val="808080"/>
                </a:solidFill>
                <a:latin typeface="Arial" charset="0"/>
              </a:rPr>
              <a:t>Capotondi</a:t>
            </a:r>
            <a:r>
              <a:rPr lang="en-US" altLang="en-US" sz="1100" i="1" dirty="0" smtClean="0">
                <a:solidFill>
                  <a:srgbClr val="808080"/>
                </a:solidFill>
                <a:latin typeface="Arial" charset="0"/>
              </a:rPr>
              <a:t> et al. (</a:t>
            </a:r>
            <a:r>
              <a:rPr lang="en-US" altLang="en-US" sz="1100" i="1" dirty="0" err="1" smtClean="0">
                <a:solidFill>
                  <a:srgbClr val="808080"/>
                </a:solidFill>
                <a:latin typeface="Arial" charset="0"/>
              </a:rPr>
              <a:t>subm</a:t>
            </a:r>
            <a:r>
              <a:rPr lang="en-US" altLang="en-US" sz="1100" i="1" dirty="0" smtClean="0">
                <a:solidFill>
                  <a:srgbClr val="808080"/>
                </a:solidFill>
                <a:latin typeface="Arial" charset="0"/>
              </a:rPr>
              <a:t>); Graham et al. (in prep); </a:t>
            </a:r>
            <a:r>
              <a:rPr lang="en-US" altLang="en-US" sz="1100" i="1" dirty="0" err="1" smtClean="0">
                <a:solidFill>
                  <a:srgbClr val="808080"/>
                </a:solidFill>
                <a:latin typeface="Arial" charset="0"/>
              </a:rPr>
              <a:t>Erb</a:t>
            </a:r>
            <a:r>
              <a:rPr lang="en-US" altLang="en-US" sz="1100" i="1" dirty="0" smtClean="0">
                <a:solidFill>
                  <a:srgbClr val="808080"/>
                </a:solidFill>
                <a:latin typeface="Arial" charset="0"/>
              </a:rPr>
              <a:t> et al. (in prep); Chen et al. (in prep); Atwood et al. (in prep)</a:t>
            </a:r>
            <a:endParaRPr lang="en-GB" altLang="en-US" sz="1100" i="1" dirty="0">
              <a:solidFill>
                <a:srgbClr val="80808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94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609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ENSO diversity in observations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626021F2-50CD-4105-BA59-D17F5A3D6AB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1097284"/>
            <a:ext cx="5667421" cy="4451772"/>
          </a:xfrm>
          <a:prstGeom prst="rect">
            <a:avLst/>
          </a:prstGeom>
        </p:spPr>
      </p:pic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143125" y="1510751"/>
            <a:ext cx="3021494" cy="3919994"/>
          </a:xfrm>
          <a:prstGeom prst="roundRect">
            <a:avLst>
              <a:gd name="adj" fmla="val 56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168304" y="923681"/>
            <a:ext cx="5771320" cy="682486"/>
          </a:xfrm>
          <a:prstGeom prst="roundRect">
            <a:avLst>
              <a:gd name="adj" fmla="val 56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auto">
          <a:xfrm>
            <a:off x="3005592" y="2801514"/>
            <a:ext cx="2759103" cy="808378"/>
          </a:xfrm>
          <a:prstGeom prst="roundRect">
            <a:avLst>
              <a:gd name="adj" fmla="val 56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utoShape 8"/>
          <p:cNvSpPr>
            <a:spLocks noChangeArrowheads="1"/>
          </p:cNvSpPr>
          <p:nvPr/>
        </p:nvSpPr>
        <p:spPr bwMode="auto">
          <a:xfrm>
            <a:off x="3005592" y="3588694"/>
            <a:ext cx="2759103" cy="760670"/>
          </a:xfrm>
          <a:prstGeom prst="roundRect">
            <a:avLst>
              <a:gd name="adj" fmla="val 56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auto">
          <a:xfrm>
            <a:off x="3005592" y="4359970"/>
            <a:ext cx="2759103" cy="824280"/>
          </a:xfrm>
          <a:prstGeom prst="roundRect">
            <a:avLst>
              <a:gd name="adj" fmla="val 56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997642" y="1804946"/>
            <a:ext cx="580445" cy="4452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1783302">
            <a:off x="2872098" y="2576900"/>
            <a:ext cx="759863" cy="2402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43308" y="3705308"/>
            <a:ext cx="580445" cy="1987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44633" y="4454055"/>
            <a:ext cx="580445" cy="1987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408546" y="5563263"/>
            <a:ext cx="1064395" cy="14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5pPr>
            <a:lvl6pPr marL="25146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6pPr>
            <a:lvl7pPr marL="29718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7pPr>
            <a:lvl8pPr marL="34290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8pPr>
            <a:lvl9pPr marL="38862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9pPr>
          </a:lstStyle>
          <a:p>
            <a:pPr algn="ctr" hangingPunct="0">
              <a:lnSpc>
                <a:spcPct val="93000"/>
              </a:lnSpc>
            </a:pPr>
            <a:r>
              <a:rPr lang="en-US" altLang="en-US" sz="1000" dirty="0" smtClean="0">
                <a:solidFill>
                  <a:srgbClr val="808080"/>
                </a:solidFill>
                <a:latin typeface="Arial" charset="0"/>
              </a:rPr>
              <a:t>NOAA ERSST.v3b</a:t>
            </a:r>
            <a:endParaRPr lang="en-GB" altLang="en-US" sz="1000" i="1" dirty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98398" y="5792532"/>
            <a:ext cx="8947205" cy="43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5pPr>
            <a:lvl6pPr marL="25146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6pPr>
            <a:lvl7pPr marL="29718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7pPr>
            <a:lvl8pPr marL="34290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8pPr>
            <a:lvl9pPr marL="38862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9pPr>
          </a:lstStyle>
          <a:p>
            <a:pPr algn="ctr" hangingPunct="0">
              <a:lnSpc>
                <a:spcPct val="93000"/>
              </a:lnSpc>
            </a:pPr>
            <a:r>
              <a:rPr lang="en-US" altLang="en-US" sz="1200" b="1" dirty="0" smtClean="0">
                <a:solidFill>
                  <a:srgbClr val="808080"/>
                </a:solidFill>
                <a:latin typeface="Arial" charset="0"/>
              </a:rPr>
              <a:t>U.S. CLIVAR </a:t>
            </a:r>
            <a:r>
              <a:rPr lang="en-US" altLang="en-US" sz="1200" b="1" dirty="0">
                <a:solidFill>
                  <a:srgbClr val="808080"/>
                </a:solidFill>
                <a:latin typeface="Arial" charset="0"/>
              </a:rPr>
              <a:t>W</a:t>
            </a:r>
            <a:r>
              <a:rPr lang="en-US" altLang="en-US" sz="1200" b="1" dirty="0" smtClean="0">
                <a:solidFill>
                  <a:srgbClr val="808080"/>
                </a:solidFill>
                <a:latin typeface="Arial" charset="0"/>
              </a:rPr>
              <a:t>orking </a:t>
            </a:r>
            <a:r>
              <a:rPr lang="en-US" altLang="en-US" sz="1200" b="1" dirty="0">
                <a:solidFill>
                  <a:srgbClr val="808080"/>
                </a:solidFill>
                <a:latin typeface="Arial" charset="0"/>
              </a:rPr>
              <a:t>G</a:t>
            </a:r>
            <a:r>
              <a:rPr lang="en-US" altLang="en-US" sz="1200" b="1" dirty="0" smtClean="0">
                <a:solidFill>
                  <a:srgbClr val="808080"/>
                </a:solidFill>
                <a:latin typeface="Arial" charset="0"/>
              </a:rPr>
              <a:t>roup on ENSO Diversity: </a:t>
            </a:r>
            <a:r>
              <a:rPr lang="en-US" altLang="en-US" sz="1200" i="1" dirty="0" err="1">
                <a:solidFill>
                  <a:srgbClr val="808080"/>
                </a:solidFill>
                <a:latin typeface="Arial" charset="0"/>
              </a:rPr>
              <a:t>Capotondi</a:t>
            </a:r>
            <a:r>
              <a:rPr lang="en-US" altLang="en-US" sz="1200" i="1" dirty="0">
                <a:solidFill>
                  <a:srgbClr val="808080"/>
                </a:solidFill>
                <a:latin typeface="Arial" charset="0"/>
              </a:rPr>
              <a:t>, Wittenberg, et al. (BAMS, </a:t>
            </a:r>
            <a:r>
              <a:rPr lang="en-US" altLang="en-US" sz="1200" i="1" dirty="0" err="1">
                <a:solidFill>
                  <a:srgbClr val="808080"/>
                </a:solidFill>
                <a:latin typeface="Arial" charset="0"/>
              </a:rPr>
              <a:t>subm</a:t>
            </a:r>
            <a:r>
              <a:rPr lang="en-US" altLang="en-US" sz="1200" i="1" dirty="0">
                <a:solidFill>
                  <a:srgbClr val="808080"/>
                </a:solidFill>
                <a:latin typeface="Arial" charset="0"/>
              </a:rPr>
              <a:t>. 2014</a:t>
            </a:r>
            <a:r>
              <a:rPr lang="en-US" altLang="en-US" sz="1200" i="1" dirty="0" smtClean="0">
                <a:solidFill>
                  <a:srgbClr val="808080"/>
                </a:solidFill>
                <a:latin typeface="Arial" charset="0"/>
              </a:rPr>
              <a:t>)</a:t>
            </a:r>
          </a:p>
          <a:p>
            <a:pPr algn="ctr" hangingPunct="0">
              <a:lnSpc>
                <a:spcPct val="93000"/>
              </a:lnSpc>
            </a:pPr>
            <a:r>
              <a:rPr lang="en-US" altLang="en-US" sz="1200" i="1" dirty="0" err="1" smtClean="0">
                <a:solidFill>
                  <a:srgbClr val="808080"/>
                </a:solidFill>
                <a:latin typeface="Arial" charset="0"/>
              </a:rPr>
              <a:t>Kug</a:t>
            </a:r>
            <a:r>
              <a:rPr lang="en-US" altLang="en-US" sz="1200" i="1" dirty="0" smtClean="0">
                <a:solidFill>
                  <a:srgbClr val="808080"/>
                </a:solidFill>
                <a:latin typeface="Arial" charset="0"/>
              </a:rPr>
              <a:t> et al. (2010); </a:t>
            </a:r>
            <a:r>
              <a:rPr lang="en-GB" altLang="en-US" sz="1200" i="1" dirty="0" smtClean="0">
                <a:solidFill>
                  <a:srgbClr val="808080"/>
                </a:solidFill>
                <a:latin typeface="Arial" charset="0"/>
              </a:rPr>
              <a:t>Chen et al. (in prep); Atwood et al. (in prep)</a:t>
            </a:r>
            <a:endParaRPr lang="en-GB" altLang="en-US" sz="1200" i="1" dirty="0">
              <a:solidFill>
                <a:srgbClr val="80808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2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  <p:bldP spid="30" grpId="0" animBg="1"/>
      <p:bldP spid="31" grpId="0" animBg="1"/>
      <p:bldP spid="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609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ENSO diversity in observations &amp; models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626021F2-50CD-4105-BA59-D17F5A3D6AB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8398" y="5792532"/>
            <a:ext cx="8947205" cy="43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5pPr>
            <a:lvl6pPr marL="25146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6pPr>
            <a:lvl7pPr marL="29718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7pPr>
            <a:lvl8pPr marL="34290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8pPr>
            <a:lvl9pPr marL="38862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9pPr>
          </a:lstStyle>
          <a:p>
            <a:pPr algn="ctr" hangingPunct="0">
              <a:lnSpc>
                <a:spcPct val="93000"/>
              </a:lnSpc>
            </a:pPr>
            <a:r>
              <a:rPr lang="en-US" altLang="en-US" sz="1200" b="1" dirty="0" smtClean="0">
                <a:solidFill>
                  <a:srgbClr val="808080"/>
                </a:solidFill>
                <a:latin typeface="Arial" charset="0"/>
              </a:rPr>
              <a:t>U.S. CLIVAR </a:t>
            </a:r>
            <a:r>
              <a:rPr lang="en-US" altLang="en-US" sz="1200" b="1" dirty="0">
                <a:solidFill>
                  <a:srgbClr val="808080"/>
                </a:solidFill>
                <a:latin typeface="Arial" charset="0"/>
              </a:rPr>
              <a:t>W</a:t>
            </a:r>
            <a:r>
              <a:rPr lang="en-US" altLang="en-US" sz="1200" b="1" dirty="0" smtClean="0">
                <a:solidFill>
                  <a:srgbClr val="808080"/>
                </a:solidFill>
                <a:latin typeface="Arial" charset="0"/>
              </a:rPr>
              <a:t>orking </a:t>
            </a:r>
            <a:r>
              <a:rPr lang="en-US" altLang="en-US" sz="1200" b="1" dirty="0">
                <a:solidFill>
                  <a:srgbClr val="808080"/>
                </a:solidFill>
                <a:latin typeface="Arial" charset="0"/>
              </a:rPr>
              <a:t>G</a:t>
            </a:r>
            <a:r>
              <a:rPr lang="en-US" altLang="en-US" sz="1200" b="1" dirty="0" smtClean="0">
                <a:solidFill>
                  <a:srgbClr val="808080"/>
                </a:solidFill>
                <a:latin typeface="Arial" charset="0"/>
              </a:rPr>
              <a:t>roup on ENSO Diversity: </a:t>
            </a:r>
            <a:r>
              <a:rPr lang="en-US" altLang="en-US" sz="1200" i="1" dirty="0" err="1">
                <a:solidFill>
                  <a:srgbClr val="808080"/>
                </a:solidFill>
                <a:latin typeface="Arial" charset="0"/>
              </a:rPr>
              <a:t>Capotondi</a:t>
            </a:r>
            <a:r>
              <a:rPr lang="en-US" altLang="en-US" sz="1200" i="1" dirty="0">
                <a:solidFill>
                  <a:srgbClr val="808080"/>
                </a:solidFill>
                <a:latin typeface="Arial" charset="0"/>
              </a:rPr>
              <a:t>, Wittenberg, et al. (BAMS, </a:t>
            </a:r>
            <a:r>
              <a:rPr lang="en-US" altLang="en-US" sz="1200" i="1" dirty="0" err="1">
                <a:solidFill>
                  <a:srgbClr val="808080"/>
                </a:solidFill>
                <a:latin typeface="Arial" charset="0"/>
              </a:rPr>
              <a:t>subm</a:t>
            </a:r>
            <a:r>
              <a:rPr lang="en-US" altLang="en-US" sz="1200" i="1" dirty="0">
                <a:solidFill>
                  <a:srgbClr val="808080"/>
                </a:solidFill>
                <a:latin typeface="Arial" charset="0"/>
              </a:rPr>
              <a:t>. 2014</a:t>
            </a:r>
            <a:r>
              <a:rPr lang="en-US" altLang="en-US" sz="1200" i="1" dirty="0" smtClean="0">
                <a:solidFill>
                  <a:srgbClr val="808080"/>
                </a:solidFill>
                <a:latin typeface="Arial" charset="0"/>
              </a:rPr>
              <a:t>)</a:t>
            </a:r>
          </a:p>
          <a:p>
            <a:pPr algn="ctr" hangingPunct="0">
              <a:lnSpc>
                <a:spcPct val="93000"/>
              </a:lnSpc>
            </a:pPr>
            <a:r>
              <a:rPr lang="en-US" altLang="en-US" sz="1200" i="1" dirty="0" err="1" smtClean="0">
                <a:solidFill>
                  <a:srgbClr val="808080"/>
                </a:solidFill>
                <a:latin typeface="Arial" charset="0"/>
              </a:rPr>
              <a:t>Kug</a:t>
            </a:r>
            <a:r>
              <a:rPr lang="en-US" altLang="en-US" sz="1200" i="1" dirty="0" smtClean="0">
                <a:solidFill>
                  <a:srgbClr val="808080"/>
                </a:solidFill>
                <a:latin typeface="Arial" charset="0"/>
              </a:rPr>
              <a:t> et al. (2010); </a:t>
            </a:r>
            <a:r>
              <a:rPr lang="en-GB" altLang="en-US" sz="1200" i="1" dirty="0" smtClean="0">
                <a:solidFill>
                  <a:srgbClr val="808080"/>
                </a:solidFill>
                <a:latin typeface="Arial" charset="0"/>
              </a:rPr>
              <a:t>Chen et al. (in prep); Atwood et al. (in prep)</a:t>
            </a:r>
            <a:endParaRPr lang="en-GB" altLang="en-US" sz="1200" i="1" dirty="0">
              <a:solidFill>
                <a:srgbClr val="80808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1097284"/>
            <a:ext cx="5667421" cy="4451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765" y="1908313"/>
            <a:ext cx="3225238" cy="3156666"/>
          </a:xfrm>
          <a:prstGeom prst="rect">
            <a:avLst/>
          </a:prstGeom>
        </p:spPr>
      </p:pic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168304" y="955484"/>
            <a:ext cx="5771320" cy="650679"/>
          </a:xfrm>
          <a:prstGeom prst="roundRect">
            <a:avLst>
              <a:gd name="adj" fmla="val 56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6416703" y="1447138"/>
            <a:ext cx="2393341" cy="31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5pPr>
            <a:lvl6pPr marL="25146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6pPr>
            <a:lvl7pPr marL="29718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7pPr>
            <a:lvl8pPr marL="34290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8pPr>
            <a:lvl9pPr marL="38862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9pPr>
          </a:lstStyle>
          <a:p>
            <a:pPr algn="ctr" hangingPunct="0">
              <a:lnSpc>
                <a:spcPct val="93000"/>
              </a:lnSpc>
            </a:pPr>
            <a:r>
              <a:rPr lang="en-US" altLang="en-US" b="1" dirty="0" smtClean="0">
                <a:solidFill>
                  <a:schemeClr val="tx1"/>
                </a:solidFill>
                <a:latin typeface="Arial" charset="0"/>
              </a:rPr>
              <a:t>CM2.1 simulation</a:t>
            </a:r>
            <a:endParaRPr lang="en-GB" altLang="en-US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408546" y="5563263"/>
            <a:ext cx="1064395" cy="14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5pPr>
            <a:lvl6pPr marL="25146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6pPr>
            <a:lvl7pPr marL="29718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7pPr>
            <a:lvl8pPr marL="34290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8pPr>
            <a:lvl9pPr marL="38862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9pPr>
          </a:lstStyle>
          <a:p>
            <a:pPr algn="ctr" hangingPunct="0">
              <a:lnSpc>
                <a:spcPct val="93000"/>
              </a:lnSpc>
            </a:pPr>
            <a:r>
              <a:rPr lang="en-US" altLang="en-US" sz="1000" dirty="0" smtClean="0">
                <a:solidFill>
                  <a:srgbClr val="808080"/>
                </a:solidFill>
                <a:latin typeface="Arial" charset="0"/>
              </a:rPr>
              <a:t>NOAA ERSST.v3b</a:t>
            </a:r>
            <a:endParaRPr lang="en-GB" altLang="en-US" sz="1000" i="1" dirty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025635" y="5168727"/>
            <a:ext cx="1320004" cy="11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5pPr>
            <a:lvl6pPr marL="25146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6pPr>
            <a:lvl7pPr marL="29718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7pPr>
            <a:lvl8pPr marL="34290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8pPr>
            <a:lvl9pPr marL="38862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9pPr>
          </a:lstStyle>
          <a:p>
            <a:pPr algn="ctr" hangingPunct="0">
              <a:lnSpc>
                <a:spcPct val="93000"/>
              </a:lnSpc>
            </a:pPr>
            <a:r>
              <a:rPr lang="en-US" altLang="en-US" sz="800" b="1" dirty="0" smtClean="0">
                <a:solidFill>
                  <a:srgbClr val="808080"/>
                </a:solidFill>
                <a:latin typeface="Arial" charset="0"/>
              </a:rPr>
              <a:t>1900-1945</a:t>
            </a:r>
            <a:r>
              <a:rPr lang="en-US" altLang="en-US" sz="800" b="1" dirty="0" smtClean="0">
                <a:solidFill>
                  <a:schemeClr val="tx1"/>
                </a:solidFill>
                <a:latin typeface="Arial" charset="0"/>
              </a:rPr>
              <a:t>    1945-2013</a:t>
            </a:r>
            <a:endParaRPr lang="en-GB" altLang="en-US" sz="8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621444" y="2180362"/>
            <a:ext cx="229346" cy="10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5pPr>
            <a:lvl6pPr marL="25146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6pPr>
            <a:lvl7pPr marL="29718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7pPr>
            <a:lvl8pPr marL="34290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8pPr>
            <a:lvl9pPr marL="38862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9pPr>
          </a:lstStyle>
          <a:p>
            <a:pPr hangingPunct="0">
              <a:lnSpc>
                <a:spcPct val="93000"/>
              </a:lnSpc>
            </a:pPr>
            <a:r>
              <a:rPr lang="en-US" altLang="en-US" sz="800" b="1" dirty="0" smtClean="0">
                <a:solidFill>
                  <a:srgbClr val="00B050"/>
                </a:solidFill>
                <a:latin typeface="Arial" charset="0"/>
              </a:rPr>
              <a:t>NDJ</a:t>
            </a:r>
            <a:endParaRPr lang="en-GB" altLang="en-US" sz="800" b="1" i="1" dirty="0">
              <a:solidFill>
                <a:srgbClr val="00B05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59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609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Reconstructing past variations in ENSO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626021F2-50CD-4105-BA59-D17F5A3D6AB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0446" y="5959502"/>
            <a:ext cx="896310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5pPr>
            <a:lvl6pPr marL="25146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6pPr>
            <a:lvl7pPr marL="29718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7pPr>
            <a:lvl8pPr marL="34290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8pPr>
            <a:lvl9pPr marL="38862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9pPr>
          </a:lstStyle>
          <a:p>
            <a:pPr algn="ctr" hangingPunct="0">
              <a:lnSpc>
                <a:spcPct val="93000"/>
              </a:lnSpc>
            </a:pPr>
            <a:r>
              <a:rPr lang="en-US" altLang="en-US" sz="1200" i="1" dirty="0" smtClean="0">
                <a:solidFill>
                  <a:schemeClr val="tx1"/>
                </a:solidFill>
                <a:latin typeface="Arial" charset="0"/>
              </a:rPr>
              <a:t>McGregor et al. (</a:t>
            </a:r>
            <a:r>
              <a:rPr lang="en-US" altLang="en-US" sz="1200" i="1" dirty="0" err="1" smtClean="0">
                <a:solidFill>
                  <a:schemeClr val="tx1"/>
                </a:solidFill>
                <a:latin typeface="Arial" charset="0"/>
              </a:rPr>
              <a:t>Clim</a:t>
            </a:r>
            <a:r>
              <a:rPr lang="en-US" altLang="en-US" sz="1200" i="1" dirty="0" smtClean="0">
                <a:solidFill>
                  <a:schemeClr val="tx1"/>
                </a:solidFill>
                <a:latin typeface="Arial" charset="0"/>
              </a:rPr>
              <a:t>. Past, 2013)</a:t>
            </a:r>
            <a:r>
              <a:rPr lang="en-US" altLang="en-US" sz="1200" i="1" dirty="0" smtClean="0">
                <a:solidFill>
                  <a:srgbClr val="808080"/>
                </a:solidFill>
                <a:latin typeface="Arial" charset="0"/>
              </a:rPr>
              <a:t>; Emile-</a:t>
            </a:r>
            <a:r>
              <a:rPr lang="en-US" altLang="en-US" sz="1200" i="1" dirty="0" err="1" smtClean="0">
                <a:solidFill>
                  <a:srgbClr val="808080"/>
                </a:solidFill>
                <a:latin typeface="Arial" charset="0"/>
              </a:rPr>
              <a:t>Geay</a:t>
            </a:r>
            <a:r>
              <a:rPr lang="en-US" altLang="en-US" sz="1200" i="1" dirty="0" smtClean="0">
                <a:solidFill>
                  <a:srgbClr val="808080"/>
                </a:solidFill>
                <a:latin typeface="Arial" charset="0"/>
              </a:rPr>
              <a:t> et al. (2013ab)</a:t>
            </a:r>
            <a:endParaRPr lang="en-GB" altLang="en-US" sz="1200" i="1" dirty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4631" y="1015784"/>
            <a:ext cx="6981399" cy="664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Proxy evidence suggests that ENSO has waxed &amp; waned,</a:t>
            </a:r>
          </a:p>
          <a:p>
            <a:pPr algn="ctr">
              <a:lnSpc>
                <a:spcPct val="93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with a significant amplification in recent decades.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29406" y="5422358"/>
            <a:ext cx="6511719" cy="464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en-US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Multiproxy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meta-reconstruction (from corals, tree rings, lake sediments &amp; ice cores) of</a:t>
            </a:r>
          </a:p>
          <a:p>
            <a:pPr algn="ctr">
              <a:lnSpc>
                <a:spcPct val="93000"/>
              </a:lnSpc>
            </a:pPr>
            <a:r>
              <a:rPr lang="en-US" sz="1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30-year running variance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of 10-yr </a:t>
            </a:r>
            <a:r>
              <a:rPr lang="en-US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lowpass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July-June annual-mean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NINO3.4 SSTs.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3036"/>
          <a:stretch/>
        </p:blipFill>
        <p:spPr>
          <a:xfrm>
            <a:off x="1189836" y="1662140"/>
            <a:ext cx="6657745" cy="36862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72195" y="4926328"/>
            <a:ext cx="429606" cy="21467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 rot="20101772">
            <a:off x="6780543" y="2615355"/>
            <a:ext cx="670733" cy="279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20101772">
            <a:off x="6502127" y="2782544"/>
            <a:ext cx="338133" cy="1539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20101772">
            <a:off x="7375332" y="2424741"/>
            <a:ext cx="257476" cy="1451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21059618">
            <a:off x="2921351" y="1969257"/>
            <a:ext cx="1458733" cy="3434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en-US" sz="1200" dirty="0" smtClean="0">
                <a:solidFill>
                  <a:srgbClr val="BD00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available</a:t>
            </a:r>
          </a:p>
          <a:p>
            <a:pPr algn="ctr">
              <a:lnSpc>
                <a:spcPct val="93000"/>
              </a:lnSpc>
            </a:pPr>
            <a:r>
              <a:rPr lang="en-US" sz="1200" dirty="0" smtClean="0">
                <a:solidFill>
                  <a:srgbClr val="BD00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proxy reconstructions</a:t>
            </a:r>
            <a:endParaRPr lang="en-US" sz="1200" dirty="0">
              <a:solidFill>
                <a:srgbClr val="BD00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30459" y="2473418"/>
            <a:ext cx="108311" cy="2167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3000"/>
              </a:lnSpc>
            </a:pPr>
            <a:r>
              <a:rPr lang="en-US" sz="1300" dirty="0" smtClean="0">
                <a:solidFill>
                  <a:srgbClr val="BD00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300" dirty="0">
              <a:solidFill>
                <a:srgbClr val="BD00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30459" y="2281984"/>
            <a:ext cx="108311" cy="2167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3000"/>
              </a:lnSpc>
            </a:pPr>
            <a:r>
              <a:rPr lang="en-US" sz="1300" dirty="0" smtClean="0">
                <a:solidFill>
                  <a:srgbClr val="BD00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1300" dirty="0">
              <a:solidFill>
                <a:srgbClr val="BD00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30459" y="2090551"/>
            <a:ext cx="108311" cy="2167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3000"/>
              </a:lnSpc>
            </a:pPr>
            <a:r>
              <a:rPr lang="en-US" sz="1300" dirty="0" smtClean="0">
                <a:solidFill>
                  <a:srgbClr val="BD00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1300" dirty="0">
              <a:solidFill>
                <a:srgbClr val="BD00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22147" y="1899117"/>
            <a:ext cx="216623" cy="2167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3000"/>
              </a:lnSpc>
            </a:pPr>
            <a:r>
              <a:rPr lang="en-US" sz="1300" dirty="0" smtClean="0">
                <a:solidFill>
                  <a:srgbClr val="BD00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1300" dirty="0">
              <a:solidFill>
                <a:srgbClr val="BD00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 rot="20101772">
            <a:off x="7668744" y="2364228"/>
            <a:ext cx="216876" cy="707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9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" y="3573089"/>
            <a:ext cx="7040987" cy="246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609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ENSO response to increasing CO</a:t>
            </a:r>
            <a:r>
              <a:rPr lang="en-US" sz="3200" b="1" baseline="-25000" dirty="0" smtClean="0"/>
              <a:t>2</a:t>
            </a:r>
            <a:endParaRPr lang="en-US" sz="3200" b="1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626021F2-50CD-4105-BA59-D17F5A3D6AB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044856" y="1121133"/>
            <a:ext cx="2099144" cy="215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5pPr>
            <a:lvl6pPr marL="25146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6pPr>
            <a:lvl7pPr marL="29718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7pPr>
            <a:lvl8pPr marL="34290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8pPr>
            <a:lvl9pPr marL="38862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9pPr>
          </a:lstStyle>
          <a:p>
            <a:pPr algn="ctr" hangingPunct="0">
              <a:lnSpc>
                <a:spcPct val="93000"/>
              </a:lnSpc>
            </a:pPr>
            <a:r>
              <a:rPr lang="en-US" altLang="en-US" dirty="0" smtClean="0">
                <a:solidFill>
                  <a:schemeClr val="tx1"/>
                </a:solidFill>
                <a:latin typeface="Arial" charset="0"/>
              </a:rPr>
              <a:t>CM2.1 simulations show interplay of </a:t>
            </a:r>
            <a:r>
              <a:rPr lang="en-US" altLang="en-US" dirty="0" smtClean="0">
                <a:solidFill>
                  <a:srgbClr val="00B050"/>
                </a:solidFill>
                <a:latin typeface="Arial" charset="0"/>
              </a:rPr>
              <a:t>intrinsic ENSO modulation</a:t>
            </a:r>
            <a:r>
              <a:rPr lang="en-US" altLang="en-US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altLang="en-US" dirty="0" smtClean="0">
                <a:solidFill>
                  <a:srgbClr val="0070C0"/>
                </a:solidFill>
                <a:latin typeface="Arial" charset="0"/>
              </a:rPr>
              <a:t>decadal variation</a:t>
            </a:r>
            <a:r>
              <a:rPr lang="en-US" altLang="en-US" dirty="0" smtClean="0">
                <a:solidFill>
                  <a:schemeClr val="tx1"/>
                </a:solidFill>
                <a:latin typeface="Arial" charset="0"/>
              </a:rPr>
              <a:t>, and </a:t>
            </a:r>
            <a:r>
              <a:rPr lang="en-US" altLang="en-US" dirty="0" smtClean="0">
                <a:solidFill>
                  <a:srgbClr val="FF0000"/>
                </a:solidFill>
                <a:latin typeface="Arial" charset="0"/>
              </a:rPr>
              <a:t>regional responses to increasing CO</a:t>
            </a:r>
            <a:r>
              <a:rPr lang="en-US" altLang="en-US" baseline="-25000" dirty="0" smtClean="0">
                <a:solidFill>
                  <a:srgbClr val="FF0000"/>
                </a:solidFill>
                <a:latin typeface="Arial" charset="0"/>
              </a:rPr>
              <a:t>2</a:t>
            </a:r>
            <a:endParaRPr lang="en-GB" altLang="en-US" baseline="-250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6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595" y="1037244"/>
            <a:ext cx="2417868" cy="241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" name="Line 10"/>
          <p:cNvSpPr>
            <a:spLocks noChangeShapeType="1"/>
          </p:cNvSpPr>
          <p:nvPr/>
        </p:nvSpPr>
        <p:spPr bwMode="auto">
          <a:xfrm>
            <a:off x="4524291" y="2576223"/>
            <a:ext cx="1089329" cy="1248354"/>
          </a:xfrm>
          <a:prstGeom prst="line">
            <a:avLst/>
          </a:prstGeom>
          <a:noFill/>
          <a:ln w="73080">
            <a:solidFill>
              <a:srgbClr val="0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Line 10"/>
          <p:cNvSpPr>
            <a:spLocks noChangeShapeType="1"/>
          </p:cNvSpPr>
          <p:nvPr/>
        </p:nvSpPr>
        <p:spPr bwMode="auto">
          <a:xfrm>
            <a:off x="3657601" y="2631882"/>
            <a:ext cx="0" cy="1254318"/>
          </a:xfrm>
          <a:prstGeom prst="line">
            <a:avLst/>
          </a:prstGeom>
          <a:noFill/>
          <a:ln w="73080">
            <a:solidFill>
              <a:srgbClr val="0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Line 10"/>
          <p:cNvSpPr>
            <a:spLocks noChangeShapeType="1"/>
          </p:cNvSpPr>
          <p:nvPr/>
        </p:nvSpPr>
        <p:spPr bwMode="auto">
          <a:xfrm flipH="1">
            <a:off x="1677724" y="2536466"/>
            <a:ext cx="1176792" cy="1311965"/>
          </a:xfrm>
          <a:prstGeom prst="line">
            <a:avLst/>
          </a:prstGeom>
          <a:noFill/>
          <a:ln w="73080">
            <a:solidFill>
              <a:srgbClr val="0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" y="1013908"/>
            <a:ext cx="7040987" cy="246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54281" y="3721210"/>
            <a:ext cx="386414" cy="2171849"/>
            <a:chOff x="146330" y="3721210"/>
            <a:chExt cx="386414" cy="2171849"/>
          </a:xfrm>
        </p:grpSpPr>
        <p:sp>
          <p:nvSpPr>
            <p:cNvPr id="71" name="AutoShape 8"/>
            <p:cNvSpPr>
              <a:spLocks noChangeArrowheads="1"/>
            </p:cNvSpPr>
            <p:nvPr/>
          </p:nvSpPr>
          <p:spPr bwMode="auto">
            <a:xfrm>
              <a:off x="166979" y="3721210"/>
              <a:ext cx="365765" cy="2171849"/>
            </a:xfrm>
            <a:prstGeom prst="roundRect">
              <a:avLst>
                <a:gd name="adj" fmla="val 56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5"/>
            <p:cNvSpPr>
              <a:spLocks noChangeShapeType="1"/>
            </p:cNvSpPr>
            <p:nvPr/>
          </p:nvSpPr>
          <p:spPr bwMode="auto">
            <a:xfrm>
              <a:off x="316164" y="3833672"/>
              <a:ext cx="0" cy="1868174"/>
            </a:xfrm>
            <a:prstGeom prst="line">
              <a:avLst/>
            </a:prstGeom>
            <a:noFill/>
            <a:ln w="73080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Text Box 6"/>
            <p:cNvSpPr txBox="1">
              <a:spLocks noChangeArrowheads="1"/>
            </p:cNvSpPr>
            <p:nvPr/>
          </p:nvSpPr>
          <p:spPr bwMode="auto">
            <a:xfrm rot="16200000">
              <a:off x="-162223" y="4605056"/>
              <a:ext cx="942514" cy="325407"/>
            </a:xfrm>
            <a:prstGeom prst="rect">
              <a:avLst/>
            </a:prstGeom>
            <a:solidFill>
              <a:srgbClr val="FFFF00"/>
            </a:solidFill>
            <a:ln w="18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" tIns="9000" rIns="9000" bIns="9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5pPr>
              <a:lvl6pPr marL="2514600" indent="-228600" defTabSz="449263" fontAlgn="base" hangingPunct="0">
                <a:lnSpc>
                  <a:spcPts val="42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6pPr>
              <a:lvl7pPr marL="2971800" indent="-228600" defTabSz="449263" fontAlgn="base" hangingPunct="0">
                <a:lnSpc>
                  <a:spcPts val="42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7pPr>
              <a:lvl8pPr marL="3429000" indent="-228600" defTabSz="449263" fontAlgn="base" hangingPunct="0">
                <a:lnSpc>
                  <a:spcPts val="42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8pPr>
              <a:lvl9pPr marL="3886200" indent="-228600" defTabSz="449263" fontAlgn="base" hangingPunct="0">
                <a:lnSpc>
                  <a:spcPts val="42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Pct val="45000"/>
                <a:buFontTx/>
                <a:buNone/>
              </a:pPr>
              <a:r>
                <a:rPr lang="en-GB" altLang="en-US" sz="1000" b="1" dirty="0" smtClean="0"/>
                <a:t>warmer</a:t>
              </a:r>
            </a:p>
            <a:p>
              <a:pPr algn="ctr">
                <a:lnSpc>
                  <a:spcPct val="100000"/>
                </a:lnSpc>
                <a:buClrTx/>
                <a:buSzPct val="45000"/>
                <a:buFontTx/>
                <a:buNone/>
              </a:pPr>
              <a:r>
                <a:rPr lang="en-GB" altLang="en-US" sz="1000" b="1" dirty="0" smtClean="0"/>
                <a:t>climate</a:t>
              </a:r>
              <a:endParaRPr lang="en-GB" altLang="en-US" sz="10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41682" y="5812041"/>
            <a:ext cx="1868175" cy="355225"/>
            <a:chOff x="5075143" y="5812041"/>
            <a:chExt cx="1868175" cy="355225"/>
          </a:xfrm>
        </p:grpSpPr>
        <p:sp>
          <p:nvSpPr>
            <p:cNvPr id="65" name="AutoShape 8"/>
            <p:cNvSpPr>
              <a:spLocks noChangeArrowheads="1"/>
            </p:cNvSpPr>
            <p:nvPr/>
          </p:nvSpPr>
          <p:spPr bwMode="auto">
            <a:xfrm>
              <a:off x="5143855" y="5812041"/>
              <a:ext cx="1728159" cy="230767"/>
            </a:xfrm>
            <a:prstGeom prst="roundRect">
              <a:avLst>
                <a:gd name="adj" fmla="val 56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10"/>
            <p:cNvSpPr>
              <a:spLocks noChangeShapeType="1"/>
            </p:cNvSpPr>
            <p:nvPr/>
          </p:nvSpPr>
          <p:spPr bwMode="auto">
            <a:xfrm>
              <a:off x="5075143" y="5990950"/>
              <a:ext cx="1868175" cy="0"/>
            </a:xfrm>
            <a:prstGeom prst="line">
              <a:avLst/>
            </a:prstGeom>
            <a:noFill/>
            <a:ln w="7308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Text Box 11"/>
            <p:cNvSpPr txBox="1">
              <a:spLocks noChangeArrowheads="1"/>
            </p:cNvSpPr>
            <p:nvPr/>
          </p:nvSpPr>
          <p:spPr bwMode="auto">
            <a:xfrm>
              <a:off x="5537973" y="5841859"/>
              <a:ext cx="942514" cy="325407"/>
            </a:xfrm>
            <a:prstGeom prst="rect">
              <a:avLst/>
            </a:prstGeom>
            <a:solidFill>
              <a:srgbClr val="FFFF00"/>
            </a:solidFill>
            <a:ln w="18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" tIns="9000" rIns="9000" bIns="9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5pPr>
              <a:lvl6pPr marL="2514600" indent="-228600" defTabSz="449263" fontAlgn="base" hangingPunct="0">
                <a:lnSpc>
                  <a:spcPts val="42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6pPr>
              <a:lvl7pPr marL="2971800" indent="-228600" defTabSz="449263" fontAlgn="base" hangingPunct="0">
                <a:lnSpc>
                  <a:spcPts val="42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7pPr>
              <a:lvl8pPr marL="3429000" indent="-228600" defTabSz="449263" fontAlgn="base" hangingPunct="0">
                <a:lnSpc>
                  <a:spcPts val="42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8pPr>
              <a:lvl9pPr marL="3886200" indent="-228600" defTabSz="449263" fontAlgn="base" hangingPunct="0">
                <a:lnSpc>
                  <a:spcPts val="42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Pct val="45000"/>
                <a:buFontTx/>
                <a:buNone/>
              </a:pPr>
              <a:r>
                <a:rPr lang="en-GB" altLang="en-US" sz="1000" b="1" dirty="0" smtClean="0"/>
                <a:t>stronger</a:t>
              </a:r>
            </a:p>
            <a:p>
              <a:pPr algn="ctr">
                <a:lnSpc>
                  <a:spcPct val="100000"/>
                </a:lnSpc>
                <a:buClrTx/>
                <a:buSzPct val="45000"/>
                <a:buFontTx/>
                <a:buNone/>
              </a:pPr>
              <a:r>
                <a:rPr lang="en-GB" altLang="en-US" sz="1000" b="1" dirty="0" smtClean="0"/>
                <a:t>ENSO</a:t>
              </a:r>
              <a:endParaRPr lang="en-GB" altLang="en-US" sz="10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4281" y="1176799"/>
            <a:ext cx="325407" cy="2171849"/>
            <a:chOff x="146330" y="1176799"/>
            <a:chExt cx="325407" cy="2171849"/>
          </a:xfrm>
        </p:grpSpPr>
        <p:sp>
          <p:nvSpPr>
            <p:cNvPr id="77" name="AutoShape 8"/>
            <p:cNvSpPr>
              <a:spLocks noChangeArrowheads="1"/>
            </p:cNvSpPr>
            <p:nvPr/>
          </p:nvSpPr>
          <p:spPr bwMode="auto">
            <a:xfrm>
              <a:off x="159028" y="1176799"/>
              <a:ext cx="230587" cy="2171849"/>
            </a:xfrm>
            <a:prstGeom prst="roundRect">
              <a:avLst>
                <a:gd name="adj" fmla="val 56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5"/>
            <p:cNvSpPr>
              <a:spLocks noChangeShapeType="1"/>
            </p:cNvSpPr>
            <p:nvPr/>
          </p:nvSpPr>
          <p:spPr bwMode="auto">
            <a:xfrm>
              <a:off x="316164" y="1289261"/>
              <a:ext cx="0" cy="1868174"/>
            </a:xfrm>
            <a:prstGeom prst="line">
              <a:avLst/>
            </a:prstGeom>
            <a:noFill/>
            <a:ln w="73080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 Box 6"/>
            <p:cNvSpPr txBox="1">
              <a:spLocks noChangeArrowheads="1"/>
            </p:cNvSpPr>
            <p:nvPr/>
          </p:nvSpPr>
          <p:spPr bwMode="auto">
            <a:xfrm rot="16200000">
              <a:off x="-162223" y="2060645"/>
              <a:ext cx="942514" cy="325407"/>
            </a:xfrm>
            <a:prstGeom prst="rect">
              <a:avLst/>
            </a:prstGeom>
            <a:solidFill>
              <a:srgbClr val="FFFF00"/>
            </a:solidFill>
            <a:ln w="18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" tIns="9000" rIns="9000" bIns="9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5pPr>
              <a:lvl6pPr marL="2514600" indent="-228600" defTabSz="449263" fontAlgn="base" hangingPunct="0">
                <a:lnSpc>
                  <a:spcPts val="42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6pPr>
              <a:lvl7pPr marL="2971800" indent="-228600" defTabSz="449263" fontAlgn="base" hangingPunct="0">
                <a:lnSpc>
                  <a:spcPts val="42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7pPr>
              <a:lvl8pPr marL="3429000" indent="-228600" defTabSz="449263" fontAlgn="base" hangingPunct="0">
                <a:lnSpc>
                  <a:spcPts val="42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8pPr>
              <a:lvl9pPr marL="3886200" indent="-228600" defTabSz="449263" fontAlgn="base" hangingPunct="0">
                <a:lnSpc>
                  <a:spcPts val="42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Pct val="45000"/>
                <a:buFontTx/>
                <a:buNone/>
              </a:pPr>
              <a:r>
                <a:rPr lang="en-GB" altLang="en-US" sz="1000" b="1" dirty="0" smtClean="0"/>
                <a:t>wetter</a:t>
              </a:r>
            </a:p>
            <a:p>
              <a:pPr algn="ctr">
                <a:lnSpc>
                  <a:spcPct val="100000"/>
                </a:lnSpc>
                <a:buClrTx/>
                <a:buSzPct val="45000"/>
                <a:buFontTx/>
                <a:buNone/>
              </a:pPr>
              <a:r>
                <a:rPr lang="en-GB" altLang="en-US" sz="1000" b="1" dirty="0" smtClean="0"/>
                <a:t>climate</a:t>
              </a:r>
              <a:endParaRPr lang="en-GB" altLang="en-US" sz="1000" b="1" dirty="0"/>
            </a:p>
          </p:txBody>
        </p:sp>
      </p:grpSp>
      <p:sp>
        <p:nvSpPr>
          <p:cNvPr id="85" name="Text Box 5"/>
          <p:cNvSpPr txBox="1">
            <a:spLocks noChangeArrowheads="1"/>
          </p:cNvSpPr>
          <p:nvPr/>
        </p:nvSpPr>
        <p:spPr bwMode="auto">
          <a:xfrm>
            <a:off x="7044856" y="3546286"/>
            <a:ext cx="2099144" cy="2480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5pPr>
            <a:lvl6pPr marL="25146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6pPr>
            <a:lvl7pPr marL="29718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7pPr>
            <a:lvl8pPr marL="34290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8pPr>
            <a:lvl9pPr marL="38862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9pPr>
          </a:lstStyle>
          <a:p>
            <a:pPr algn="ctr" hangingPunct="0">
              <a:lnSpc>
                <a:spcPct val="93000"/>
              </a:lnSpc>
            </a:pPr>
            <a:r>
              <a:rPr lang="en-US" altLang="en-US" sz="1100" i="1" dirty="0" err="1" smtClean="0">
                <a:solidFill>
                  <a:srgbClr val="808080"/>
                </a:solidFill>
                <a:latin typeface="Arial" charset="0"/>
              </a:rPr>
              <a:t>Vecchi</a:t>
            </a:r>
            <a:r>
              <a:rPr lang="en-US" altLang="en-US" sz="1100" i="1" dirty="0" smtClean="0">
                <a:solidFill>
                  <a:srgbClr val="808080"/>
                </a:solidFill>
                <a:latin typeface="Arial" charset="0"/>
              </a:rPr>
              <a:t> &amp; Wittenberg (2010)</a:t>
            </a:r>
          </a:p>
          <a:p>
            <a:pPr algn="ctr" hangingPunct="0">
              <a:lnSpc>
                <a:spcPct val="93000"/>
              </a:lnSpc>
            </a:pPr>
            <a:endParaRPr lang="en-US" altLang="en-US" sz="1100" i="1" dirty="0" smtClean="0">
              <a:solidFill>
                <a:srgbClr val="808080"/>
              </a:solidFill>
              <a:latin typeface="Arial" charset="0"/>
            </a:endParaRPr>
          </a:p>
          <a:p>
            <a:pPr algn="ctr" hangingPunct="0">
              <a:lnSpc>
                <a:spcPct val="93000"/>
              </a:lnSpc>
            </a:pPr>
            <a:r>
              <a:rPr lang="en-US" altLang="en-US" sz="1100" i="1" dirty="0" smtClean="0">
                <a:solidFill>
                  <a:srgbClr val="808080"/>
                </a:solidFill>
                <a:latin typeface="Arial" charset="0"/>
              </a:rPr>
              <a:t>Collins et al. (2010)</a:t>
            </a:r>
          </a:p>
          <a:p>
            <a:pPr algn="ctr" hangingPunct="0">
              <a:lnSpc>
                <a:spcPct val="93000"/>
              </a:lnSpc>
            </a:pPr>
            <a:endParaRPr lang="en-US" altLang="en-US" sz="1100" i="1" dirty="0" smtClean="0">
              <a:solidFill>
                <a:srgbClr val="808080"/>
              </a:solidFill>
              <a:latin typeface="Arial" charset="0"/>
            </a:endParaRPr>
          </a:p>
          <a:p>
            <a:pPr algn="ctr" hangingPunct="0">
              <a:lnSpc>
                <a:spcPct val="93000"/>
              </a:lnSpc>
            </a:pPr>
            <a:r>
              <a:rPr lang="en-US" altLang="en-US" sz="1100" i="1" dirty="0" err="1" smtClean="0">
                <a:solidFill>
                  <a:srgbClr val="808080"/>
                </a:solidFill>
                <a:latin typeface="Arial" charset="0"/>
              </a:rPr>
              <a:t>Xie</a:t>
            </a:r>
            <a:r>
              <a:rPr lang="en-US" altLang="en-US" sz="1100" i="1" dirty="0" smtClean="0">
                <a:solidFill>
                  <a:srgbClr val="808080"/>
                </a:solidFill>
                <a:latin typeface="Arial" charset="0"/>
              </a:rPr>
              <a:t> et al. (2010)</a:t>
            </a:r>
          </a:p>
          <a:p>
            <a:pPr algn="ctr" hangingPunct="0">
              <a:lnSpc>
                <a:spcPct val="93000"/>
              </a:lnSpc>
            </a:pPr>
            <a:endParaRPr lang="en-US" altLang="en-US" sz="1100" i="1" dirty="0" smtClean="0">
              <a:solidFill>
                <a:srgbClr val="808080"/>
              </a:solidFill>
              <a:latin typeface="Arial" charset="0"/>
            </a:endParaRPr>
          </a:p>
          <a:p>
            <a:pPr algn="ctr" hangingPunct="0">
              <a:lnSpc>
                <a:spcPct val="93000"/>
              </a:lnSpc>
            </a:pPr>
            <a:r>
              <a:rPr lang="en-US" altLang="en-US" sz="1100" i="1" dirty="0" err="1" smtClean="0">
                <a:solidFill>
                  <a:srgbClr val="808080"/>
                </a:solidFill>
                <a:latin typeface="Arial" charset="0"/>
              </a:rPr>
              <a:t>DiNezio</a:t>
            </a:r>
            <a:r>
              <a:rPr lang="en-US" altLang="en-US" sz="1100" i="1" dirty="0" smtClean="0">
                <a:solidFill>
                  <a:srgbClr val="808080"/>
                </a:solidFill>
                <a:latin typeface="Arial" charset="0"/>
              </a:rPr>
              <a:t> et al. (2012)</a:t>
            </a:r>
          </a:p>
          <a:p>
            <a:pPr algn="ctr" hangingPunct="0">
              <a:lnSpc>
                <a:spcPct val="93000"/>
              </a:lnSpc>
            </a:pPr>
            <a:endParaRPr lang="en-US" altLang="en-US" sz="1100" i="1" dirty="0" smtClean="0">
              <a:solidFill>
                <a:srgbClr val="808080"/>
              </a:solidFill>
              <a:latin typeface="Arial" charset="0"/>
            </a:endParaRPr>
          </a:p>
          <a:p>
            <a:pPr algn="ctr" hangingPunct="0">
              <a:lnSpc>
                <a:spcPct val="93000"/>
              </a:lnSpc>
            </a:pPr>
            <a:r>
              <a:rPr lang="en-US" altLang="en-US" sz="1100" i="1" dirty="0" smtClean="0">
                <a:solidFill>
                  <a:srgbClr val="808080"/>
                </a:solidFill>
                <a:latin typeface="Arial" charset="0"/>
              </a:rPr>
              <a:t>Watanabe &amp; Wittenberg (2012)</a:t>
            </a:r>
          </a:p>
          <a:p>
            <a:pPr algn="ctr" hangingPunct="0">
              <a:lnSpc>
                <a:spcPct val="93000"/>
              </a:lnSpc>
            </a:pPr>
            <a:endParaRPr lang="en-US" altLang="en-US" sz="1100" i="1" dirty="0" smtClean="0">
              <a:solidFill>
                <a:srgbClr val="808080"/>
              </a:solidFill>
              <a:latin typeface="Arial" charset="0"/>
            </a:endParaRPr>
          </a:p>
          <a:p>
            <a:pPr algn="ctr" hangingPunct="0">
              <a:lnSpc>
                <a:spcPct val="93000"/>
              </a:lnSpc>
            </a:pPr>
            <a:r>
              <a:rPr lang="en-US" altLang="en-US" sz="1100" i="1" dirty="0" smtClean="0">
                <a:solidFill>
                  <a:srgbClr val="808080"/>
                </a:solidFill>
                <a:latin typeface="Arial" charset="0"/>
              </a:rPr>
              <a:t>Watanabe et al. (2012)</a:t>
            </a:r>
          </a:p>
          <a:p>
            <a:pPr algn="ctr" hangingPunct="0">
              <a:lnSpc>
                <a:spcPct val="93000"/>
              </a:lnSpc>
            </a:pPr>
            <a:endParaRPr lang="en-US" altLang="en-US" sz="1100" i="1" dirty="0" smtClean="0">
              <a:solidFill>
                <a:srgbClr val="808080"/>
              </a:solidFill>
              <a:latin typeface="Arial" charset="0"/>
            </a:endParaRPr>
          </a:p>
          <a:p>
            <a:pPr algn="ctr" hangingPunct="0">
              <a:lnSpc>
                <a:spcPct val="93000"/>
              </a:lnSpc>
            </a:pPr>
            <a:r>
              <a:rPr lang="en-US" altLang="en-US" sz="1100" i="1" dirty="0" smtClean="0">
                <a:solidFill>
                  <a:srgbClr val="808080"/>
                </a:solidFill>
                <a:latin typeface="Arial" charset="0"/>
              </a:rPr>
              <a:t>Ogata et al. (2013)</a:t>
            </a:r>
          </a:p>
          <a:p>
            <a:pPr algn="ctr" hangingPunct="0">
              <a:lnSpc>
                <a:spcPct val="93000"/>
              </a:lnSpc>
            </a:pPr>
            <a:endParaRPr lang="en-US" altLang="en-US" sz="1100" i="1" dirty="0" smtClean="0">
              <a:solidFill>
                <a:srgbClr val="808080"/>
              </a:solidFill>
              <a:latin typeface="Arial" charset="0"/>
            </a:endParaRPr>
          </a:p>
          <a:p>
            <a:pPr algn="ctr" hangingPunct="0">
              <a:lnSpc>
                <a:spcPct val="93000"/>
              </a:lnSpc>
            </a:pPr>
            <a:r>
              <a:rPr lang="en-US" altLang="en-US" sz="1100" i="1" dirty="0" err="1" smtClean="0">
                <a:solidFill>
                  <a:srgbClr val="808080"/>
                </a:solidFill>
                <a:latin typeface="Arial" charset="0"/>
              </a:rPr>
              <a:t>Cai</a:t>
            </a:r>
            <a:r>
              <a:rPr lang="en-US" altLang="en-US" sz="1100" i="1" dirty="0" smtClean="0">
                <a:solidFill>
                  <a:srgbClr val="808080"/>
                </a:solidFill>
                <a:latin typeface="Arial" charset="0"/>
              </a:rPr>
              <a:t> et al. (2014)</a:t>
            </a:r>
            <a:endParaRPr lang="en-GB" altLang="en-US" sz="1100" i="1" dirty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49573" y="2019631"/>
            <a:ext cx="548640" cy="42937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2" name="Freeform 91"/>
          <p:cNvSpPr/>
          <p:nvPr/>
        </p:nvSpPr>
        <p:spPr>
          <a:xfrm>
            <a:off x="1591031" y="1725434"/>
            <a:ext cx="2002959" cy="397566"/>
          </a:xfrm>
          <a:custGeom>
            <a:avLst/>
            <a:gdLst>
              <a:gd name="connsiteX0" fmla="*/ 15164 w 1661084"/>
              <a:gd name="connsiteY0" fmla="*/ 2313830 h 2313830"/>
              <a:gd name="connsiteX1" fmla="*/ 237801 w 1661084"/>
              <a:gd name="connsiteY1" fmla="*/ 572494 h 2313830"/>
              <a:gd name="connsiteX2" fmla="*/ 1661084 w 1661084"/>
              <a:gd name="connsiteY2" fmla="*/ 0 h 2313830"/>
              <a:gd name="connsiteX0" fmla="*/ 4073 w 1649993"/>
              <a:gd name="connsiteY0" fmla="*/ 2313830 h 2313830"/>
              <a:gd name="connsiteX1" fmla="*/ 347617 w 1649993"/>
              <a:gd name="connsiteY1" fmla="*/ 803877 h 2313830"/>
              <a:gd name="connsiteX2" fmla="*/ 1649993 w 1649993"/>
              <a:gd name="connsiteY2" fmla="*/ 0 h 2313830"/>
              <a:gd name="connsiteX0" fmla="*/ 5636447 w 5636446"/>
              <a:gd name="connsiteY0" fmla="*/ 3253823 h 3253823"/>
              <a:gd name="connsiteX1" fmla="*/ 161284 w 5636446"/>
              <a:gd name="connsiteY1" fmla="*/ 803877 h 3253823"/>
              <a:gd name="connsiteX2" fmla="*/ 1463660 w 5636446"/>
              <a:gd name="connsiteY2" fmla="*/ 0 h 3253823"/>
              <a:gd name="connsiteX0" fmla="*/ 5509756 w 8757709"/>
              <a:gd name="connsiteY0" fmla="*/ 2476265 h 2476265"/>
              <a:gd name="connsiteX1" fmla="*/ 34593 w 8757709"/>
              <a:gd name="connsiteY1" fmla="*/ 26319 h 2476265"/>
              <a:gd name="connsiteX2" fmla="*/ 8757709 w 8757709"/>
              <a:gd name="connsiteY2" fmla="*/ 1087968 h 2476265"/>
              <a:gd name="connsiteX0" fmla="*/ 442 w 3248395"/>
              <a:gd name="connsiteY0" fmla="*/ 1388297 h 1388297"/>
              <a:gd name="connsiteX1" fmla="*/ 1628636 w 3248395"/>
              <a:gd name="connsiteY1" fmla="*/ 355573 h 1388297"/>
              <a:gd name="connsiteX2" fmla="*/ 3248395 w 3248395"/>
              <a:gd name="connsiteY2" fmla="*/ 0 h 1388297"/>
              <a:gd name="connsiteX0" fmla="*/ 469 w 3626258"/>
              <a:gd name="connsiteY0" fmla="*/ 1052357 h 1052357"/>
              <a:gd name="connsiteX1" fmla="*/ 1628663 w 3626258"/>
              <a:gd name="connsiteY1" fmla="*/ 19633 h 1052357"/>
              <a:gd name="connsiteX2" fmla="*/ 3626259 w 3626258"/>
              <a:gd name="connsiteY2" fmla="*/ 314826 h 1052357"/>
              <a:gd name="connsiteX0" fmla="*/ 378 w 3626169"/>
              <a:gd name="connsiteY0" fmla="*/ 737531 h 737531"/>
              <a:gd name="connsiteX1" fmla="*/ 1885501 w 3626169"/>
              <a:gd name="connsiteY1" fmla="*/ 66343 h 737531"/>
              <a:gd name="connsiteX2" fmla="*/ 3626168 w 3626169"/>
              <a:gd name="connsiteY2" fmla="*/ 0 h 737531"/>
              <a:gd name="connsiteX0" fmla="*/ 397 w 3550618"/>
              <a:gd name="connsiteY0" fmla="*/ 824300 h 824300"/>
              <a:gd name="connsiteX1" fmla="*/ 1809951 w 3550618"/>
              <a:gd name="connsiteY1" fmla="*/ 66343 h 824300"/>
              <a:gd name="connsiteX2" fmla="*/ 3550618 w 3550618"/>
              <a:gd name="connsiteY2" fmla="*/ 0 h 824300"/>
              <a:gd name="connsiteX0" fmla="*/ 0 w 3550221"/>
              <a:gd name="connsiteY0" fmla="*/ 824300 h 824300"/>
              <a:gd name="connsiteX1" fmla="*/ 1809554 w 3550221"/>
              <a:gd name="connsiteY1" fmla="*/ 66343 h 824300"/>
              <a:gd name="connsiteX2" fmla="*/ 3550221 w 3550221"/>
              <a:gd name="connsiteY2" fmla="*/ 0 h 824300"/>
              <a:gd name="connsiteX0" fmla="*/ 0 w 3671130"/>
              <a:gd name="connsiteY0" fmla="*/ 786063 h 786063"/>
              <a:gd name="connsiteX1" fmla="*/ 1809554 w 3671130"/>
              <a:gd name="connsiteY1" fmla="*/ 28106 h 786063"/>
              <a:gd name="connsiteX2" fmla="*/ 3671130 w 3671130"/>
              <a:gd name="connsiteY2" fmla="*/ 106377 h 786063"/>
              <a:gd name="connsiteX0" fmla="*/ 0 w 3671130"/>
              <a:gd name="connsiteY0" fmla="*/ 803370 h 803370"/>
              <a:gd name="connsiteX1" fmla="*/ 1809554 w 3671130"/>
              <a:gd name="connsiteY1" fmla="*/ 45413 h 803370"/>
              <a:gd name="connsiteX2" fmla="*/ 3671130 w 3671130"/>
              <a:gd name="connsiteY2" fmla="*/ 123684 h 803370"/>
              <a:gd name="connsiteX0" fmla="*/ 0 w 3671130"/>
              <a:gd name="connsiteY0" fmla="*/ 717181 h 717181"/>
              <a:gd name="connsiteX1" fmla="*/ 1824667 w 3671130"/>
              <a:gd name="connsiteY1" fmla="*/ 103838 h 717181"/>
              <a:gd name="connsiteX2" fmla="*/ 3671130 w 3671130"/>
              <a:gd name="connsiteY2" fmla="*/ 37495 h 717181"/>
              <a:gd name="connsiteX0" fmla="*/ 0 w 3671130"/>
              <a:gd name="connsiteY0" fmla="*/ 707278 h 707278"/>
              <a:gd name="connsiteX1" fmla="*/ 1824667 w 3671130"/>
              <a:gd name="connsiteY1" fmla="*/ 93935 h 707278"/>
              <a:gd name="connsiteX2" fmla="*/ 3671130 w 3671130"/>
              <a:gd name="connsiteY2" fmla="*/ 27592 h 707278"/>
              <a:gd name="connsiteX0" fmla="*/ 0 w 3671130"/>
              <a:gd name="connsiteY0" fmla="*/ 679686 h 679686"/>
              <a:gd name="connsiteX1" fmla="*/ 3671130 w 3671130"/>
              <a:gd name="connsiteY1" fmla="*/ 0 h 679686"/>
              <a:gd name="connsiteX0" fmla="*/ 0 w 3671130"/>
              <a:gd name="connsiteY0" fmla="*/ 679686 h 679686"/>
              <a:gd name="connsiteX1" fmla="*/ 3671130 w 3671130"/>
              <a:gd name="connsiteY1" fmla="*/ 0 h 679686"/>
              <a:gd name="connsiteX0" fmla="*/ 0 w 3671130"/>
              <a:gd name="connsiteY0" fmla="*/ 694172 h 694172"/>
              <a:gd name="connsiteX1" fmla="*/ 3671130 w 3671130"/>
              <a:gd name="connsiteY1" fmla="*/ 14486 h 694172"/>
              <a:gd name="connsiteX0" fmla="*/ 0 w 3671130"/>
              <a:gd name="connsiteY0" fmla="*/ 690342 h 690342"/>
              <a:gd name="connsiteX1" fmla="*/ 3671130 w 3671130"/>
              <a:gd name="connsiteY1" fmla="*/ 10656 h 690342"/>
              <a:gd name="connsiteX0" fmla="*/ 0 w 3671130"/>
              <a:gd name="connsiteY0" fmla="*/ 708080 h 708080"/>
              <a:gd name="connsiteX1" fmla="*/ 3671130 w 3671130"/>
              <a:gd name="connsiteY1" fmla="*/ 28394 h 708080"/>
              <a:gd name="connsiteX0" fmla="*/ 0 w 3671130"/>
              <a:gd name="connsiteY0" fmla="*/ 728632 h 728632"/>
              <a:gd name="connsiteX1" fmla="*/ 3671130 w 3671130"/>
              <a:gd name="connsiteY1" fmla="*/ 48946 h 728632"/>
              <a:gd name="connsiteX0" fmla="*/ 0 w 3671130"/>
              <a:gd name="connsiteY0" fmla="*/ 679795 h 679795"/>
              <a:gd name="connsiteX1" fmla="*/ 3671130 w 3671130"/>
              <a:gd name="connsiteY1" fmla="*/ 109 h 679795"/>
              <a:gd name="connsiteX0" fmla="*/ 0 w 3671130"/>
              <a:gd name="connsiteY0" fmla="*/ 685368 h 685368"/>
              <a:gd name="connsiteX1" fmla="*/ 3671130 w 3671130"/>
              <a:gd name="connsiteY1" fmla="*/ 5682 h 685368"/>
              <a:gd name="connsiteX0" fmla="*/ 0 w 3671130"/>
              <a:gd name="connsiteY0" fmla="*/ 680830 h 680830"/>
              <a:gd name="connsiteX1" fmla="*/ 3671130 w 3671130"/>
              <a:gd name="connsiteY1" fmla="*/ 1144 h 68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71130" h="680830">
                <a:moveTo>
                  <a:pt x="0" y="680830"/>
                </a:moveTo>
                <a:cubicBezTo>
                  <a:pt x="1284163" y="-22960"/>
                  <a:pt x="2432306" y="-3675"/>
                  <a:pt x="3671130" y="1144"/>
                </a:cubicBezTo>
              </a:path>
            </a:pathLst>
          </a:custGeom>
          <a:noFill/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619169" y="1431235"/>
            <a:ext cx="475753" cy="7871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8" name="Text Box 5"/>
          <p:cNvSpPr txBox="1">
            <a:spLocks noChangeArrowheads="1"/>
          </p:cNvSpPr>
          <p:nvPr/>
        </p:nvSpPr>
        <p:spPr bwMode="auto">
          <a:xfrm rot="20891418">
            <a:off x="1813285" y="1955365"/>
            <a:ext cx="1508420" cy="4255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cap="sq">
            <a:solidFill>
              <a:schemeClr val="tx1"/>
            </a:solidFill>
          </a:ln>
          <a:effectLst/>
          <a:extLst/>
        </p:spPr>
        <p:txBody>
          <a:bodyPr lIns="81720" tIns="40680" rIns="81720" bIns="406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5pPr>
            <a:lvl6pPr marL="25146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6pPr>
            <a:lvl7pPr marL="29718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7pPr>
            <a:lvl8pPr marL="34290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8pPr>
            <a:lvl9pPr marL="38862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9pPr>
          </a:lstStyle>
          <a:p>
            <a:pPr algn="ctr" hangingPunct="0">
              <a:lnSpc>
                <a:spcPct val="93000"/>
              </a:lnSpc>
            </a:pPr>
            <a:r>
              <a:rPr lang="en-US" altLang="en-US" sz="1200" dirty="0" smtClean="0">
                <a:solidFill>
                  <a:schemeClr val="tx1"/>
                </a:solidFill>
                <a:latin typeface="Arial" charset="0"/>
              </a:rPr>
              <a:t>CO2-induced shift of rainfall variability</a:t>
            </a:r>
            <a:endParaRPr lang="en-GB" altLang="en-US" sz="12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7" name="Text Box 5"/>
          <p:cNvSpPr txBox="1">
            <a:spLocks noChangeArrowheads="1"/>
          </p:cNvSpPr>
          <p:nvPr/>
        </p:nvSpPr>
        <p:spPr bwMode="auto">
          <a:xfrm rot="20021754">
            <a:off x="5245922" y="2613119"/>
            <a:ext cx="1895671" cy="3882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lIns="81720" tIns="40680" rIns="81720" bIns="4068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5pPr>
            <a:lvl6pPr marL="25146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6pPr>
            <a:lvl7pPr marL="29718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7pPr>
            <a:lvl8pPr marL="34290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8pPr>
            <a:lvl9pPr marL="38862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9pPr>
          </a:lstStyle>
          <a:p>
            <a:pPr algn="ctr" hangingPunct="0">
              <a:lnSpc>
                <a:spcPct val="93000"/>
              </a:lnSpc>
            </a:pPr>
            <a:r>
              <a:rPr lang="en-US" altLang="en-US" sz="1200" dirty="0" smtClean="0">
                <a:solidFill>
                  <a:schemeClr val="tx1"/>
                </a:solidFill>
                <a:latin typeface="Arial" charset="0"/>
              </a:rPr>
              <a:t>stronger-ENSO decades</a:t>
            </a:r>
          </a:p>
          <a:p>
            <a:pPr algn="ctr" hangingPunct="0">
              <a:lnSpc>
                <a:spcPct val="93000"/>
              </a:lnSpc>
            </a:pPr>
            <a:r>
              <a:rPr lang="en-US" altLang="en-US" sz="1200" dirty="0" smtClean="0">
                <a:solidFill>
                  <a:schemeClr val="tx1"/>
                </a:solidFill>
                <a:latin typeface="Arial" charset="0"/>
                <a:sym typeface="Wingdings" panose="05000000000000000000" pitchFamily="2" charset="2"/>
              </a:rPr>
              <a:t></a:t>
            </a:r>
            <a:r>
              <a:rPr lang="en-US" altLang="en-US" sz="1200" dirty="0" smtClean="0">
                <a:solidFill>
                  <a:schemeClr val="tx1"/>
                </a:solidFill>
                <a:latin typeface="Arial" charset="0"/>
              </a:rPr>
              <a:t> wetter local climate</a:t>
            </a:r>
            <a:endParaRPr lang="en-GB" altLang="en-US" sz="12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4" name="AutoShape 8"/>
          <p:cNvSpPr>
            <a:spLocks noChangeArrowheads="1"/>
          </p:cNvSpPr>
          <p:nvPr/>
        </p:nvSpPr>
        <p:spPr bwMode="auto">
          <a:xfrm>
            <a:off x="4970892" y="3641697"/>
            <a:ext cx="2105769" cy="2385391"/>
          </a:xfrm>
          <a:prstGeom prst="roundRect">
            <a:avLst>
              <a:gd name="adj" fmla="val 56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AutoShape 8"/>
          <p:cNvSpPr>
            <a:spLocks noChangeArrowheads="1"/>
          </p:cNvSpPr>
          <p:nvPr/>
        </p:nvSpPr>
        <p:spPr bwMode="auto">
          <a:xfrm>
            <a:off x="2736576" y="3641697"/>
            <a:ext cx="2081914" cy="2385391"/>
          </a:xfrm>
          <a:prstGeom prst="roundRect">
            <a:avLst>
              <a:gd name="adj" fmla="val 56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AutoShape 8"/>
          <p:cNvSpPr>
            <a:spLocks noChangeArrowheads="1"/>
          </p:cNvSpPr>
          <p:nvPr/>
        </p:nvSpPr>
        <p:spPr bwMode="auto">
          <a:xfrm>
            <a:off x="803081" y="4174434"/>
            <a:ext cx="866691" cy="1114508"/>
          </a:xfrm>
          <a:prstGeom prst="roundRect">
            <a:avLst>
              <a:gd name="adj" fmla="val 56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AutoShape 8"/>
          <p:cNvSpPr>
            <a:spLocks noChangeArrowheads="1"/>
          </p:cNvSpPr>
          <p:nvPr/>
        </p:nvSpPr>
        <p:spPr bwMode="auto">
          <a:xfrm>
            <a:off x="1677730" y="4174434"/>
            <a:ext cx="866691" cy="1114508"/>
          </a:xfrm>
          <a:prstGeom prst="roundRect">
            <a:avLst>
              <a:gd name="adj" fmla="val 56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 Box 5"/>
          <p:cNvSpPr txBox="1">
            <a:spLocks noChangeArrowheads="1"/>
          </p:cNvSpPr>
          <p:nvPr/>
        </p:nvSpPr>
        <p:spPr bwMode="auto">
          <a:xfrm>
            <a:off x="6489591" y="4781388"/>
            <a:ext cx="809706" cy="3882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lIns="81720" tIns="40680" rIns="81720" bIns="4068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5pPr>
            <a:lvl6pPr marL="25146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6pPr>
            <a:lvl7pPr marL="29718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7pPr>
            <a:lvl8pPr marL="34290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8pPr>
            <a:lvl9pPr marL="38862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9pPr>
          </a:lstStyle>
          <a:p>
            <a:pPr algn="ctr" hangingPunct="0">
              <a:lnSpc>
                <a:spcPct val="93000"/>
              </a:lnSpc>
            </a:pPr>
            <a:r>
              <a:rPr lang="en-US" altLang="en-US" sz="1200" dirty="0">
                <a:solidFill>
                  <a:schemeClr val="tx1"/>
                </a:solidFill>
                <a:latin typeface="Arial" charset="0"/>
              </a:rPr>
              <a:t>S</a:t>
            </a:r>
            <a:r>
              <a:rPr lang="en-US" altLang="en-US" sz="1200" dirty="0" smtClean="0">
                <a:solidFill>
                  <a:schemeClr val="tx1"/>
                </a:solidFill>
                <a:latin typeface="Arial" charset="0"/>
              </a:rPr>
              <a:t>tronger</a:t>
            </a:r>
          </a:p>
          <a:p>
            <a:pPr algn="ctr" hangingPunct="0">
              <a:lnSpc>
                <a:spcPct val="93000"/>
              </a:lnSpc>
            </a:pPr>
            <a:r>
              <a:rPr lang="en-US" altLang="en-US" sz="1200" dirty="0" smtClean="0">
                <a:solidFill>
                  <a:schemeClr val="tx1"/>
                </a:solidFill>
                <a:latin typeface="Arial" charset="0"/>
              </a:rPr>
              <a:t>ENSO...</a:t>
            </a:r>
            <a:endParaRPr lang="en-GB" altLang="en-US" sz="12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0" name="Text Box 5"/>
          <p:cNvSpPr txBox="1">
            <a:spLocks noChangeArrowheads="1"/>
          </p:cNvSpPr>
          <p:nvPr/>
        </p:nvSpPr>
        <p:spPr bwMode="auto">
          <a:xfrm>
            <a:off x="4834393" y="4097574"/>
            <a:ext cx="691764" cy="3882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lIns="81720" tIns="40680" rIns="81720" bIns="4068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5pPr>
            <a:lvl6pPr marL="25146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6pPr>
            <a:lvl7pPr marL="29718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7pPr>
            <a:lvl8pPr marL="34290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8pPr>
            <a:lvl9pPr marL="38862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9pPr>
          </a:lstStyle>
          <a:p>
            <a:pPr algn="ctr" hangingPunct="0">
              <a:lnSpc>
                <a:spcPct val="93000"/>
              </a:lnSpc>
            </a:pPr>
            <a:r>
              <a:rPr lang="en-US" altLang="en-US" sz="1200" dirty="0" smtClean="0">
                <a:solidFill>
                  <a:schemeClr val="tx1"/>
                </a:solidFill>
                <a:latin typeface="Arial" charset="0"/>
              </a:rPr>
              <a:t>then</a:t>
            </a:r>
          </a:p>
          <a:p>
            <a:pPr algn="ctr" hangingPunct="0">
              <a:lnSpc>
                <a:spcPct val="93000"/>
              </a:lnSpc>
            </a:pPr>
            <a:r>
              <a:rPr lang="en-US" altLang="en-US" sz="1200" dirty="0" smtClean="0">
                <a:solidFill>
                  <a:schemeClr val="tx1"/>
                </a:solidFill>
                <a:latin typeface="Arial" charset="0"/>
              </a:rPr>
              <a:t>weaker.</a:t>
            </a:r>
            <a:endParaRPr lang="en-GB" altLang="en-US" sz="12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1" name="Freeform 100"/>
          <p:cNvSpPr/>
          <p:nvPr/>
        </p:nvSpPr>
        <p:spPr>
          <a:xfrm flipH="1">
            <a:off x="5724939" y="4224040"/>
            <a:ext cx="471094" cy="1158993"/>
          </a:xfrm>
          <a:custGeom>
            <a:avLst/>
            <a:gdLst>
              <a:gd name="connsiteX0" fmla="*/ 15164 w 1661084"/>
              <a:gd name="connsiteY0" fmla="*/ 2313830 h 2313830"/>
              <a:gd name="connsiteX1" fmla="*/ 237801 w 1661084"/>
              <a:gd name="connsiteY1" fmla="*/ 572494 h 2313830"/>
              <a:gd name="connsiteX2" fmla="*/ 1661084 w 1661084"/>
              <a:gd name="connsiteY2" fmla="*/ 0 h 2313830"/>
              <a:gd name="connsiteX0" fmla="*/ 4073 w 1649993"/>
              <a:gd name="connsiteY0" fmla="*/ 2313830 h 2313830"/>
              <a:gd name="connsiteX1" fmla="*/ 347617 w 1649993"/>
              <a:gd name="connsiteY1" fmla="*/ 803877 h 2313830"/>
              <a:gd name="connsiteX2" fmla="*/ 1649993 w 1649993"/>
              <a:gd name="connsiteY2" fmla="*/ 0 h 2313830"/>
              <a:gd name="connsiteX0" fmla="*/ 5636447 w 5636446"/>
              <a:gd name="connsiteY0" fmla="*/ 3253823 h 3253823"/>
              <a:gd name="connsiteX1" fmla="*/ 161284 w 5636446"/>
              <a:gd name="connsiteY1" fmla="*/ 803877 h 3253823"/>
              <a:gd name="connsiteX2" fmla="*/ 1463660 w 5636446"/>
              <a:gd name="connsiteY2" fmla="*/ 0 h 3253823"/>
              <a:gd name="connsiteX0" fmla="*/ 5509756 w 8757709"/>
              <a:gd name="connsiteY0" fmla="*/ 2476265 h 2476265"/>
              <a:gd name="connsiteX1" fmla="*/ 34593 w 8757709"/>
              <a:gd name="connsiteY1" fmla="*/ 26319 h 2476265"/>
              <a:gd name="connsiteX2" fmla="*/ 8757709 w 8757709"/>
              <a:gd name="connsiteY2" fmla="*/ 1087968 h 2476265"/>
              <a:gd name="connsiteX0" fmla="*/ 442 w 3248395"/>
              <a:gd name="connsiteY0" fmla="*/ 1388297 h 1388297"/>
              <a:gd name="connsiteX1" fmla="*/ 1628636 w 3248395"/>
              <a:gd name="connsiteY1" fmla="*/ 355573 h 1388297"/>
              <a:gd name="connsiteX2" fmla="*/ 3248395 w 3248395"/>
              <a:gd name="connsiteY2" fmla="*/ 0 h 1388297"/>
              <a:gd name="connsiteX0" fmla="*/ 469 w 3626258"/>
              <a:gd name="connsiteY0" fmla="*/ 1052357 h 1052357"/>
              <a:gd name="connsiteX1" fmla="*/ 1628663 w 3626258"/>
              <a:gd name="connsiteY1" fmla="*/ 19633 h 1052357"/>
              <a:gd name="connsiteX2" fmla="*/ 3626259 w 3626258"/>
              <a:gd name="connsiteY2" fmla="*/ 314826 h 1052357"/>
              <a:gd name="connsiteX0" fmla="*/ 378 w 3626169"/>
              <a:gd name="connsiteY0" fmla="*/ 737531 h 737531"/>
              <a:gd name="connsiteX1" fmla="*/ 1885501 w 3626169"/>
              <a:gd name="connsiteY1" fmla="*/ 66343 h 737531"/>
              <a:gd name="connsiteX2" fmla="*/ 3626168 w 3626169"/>
              <a:gd name="connsiteY2" fmla="*/ 0 h 737531"/>
              <a:gd name="connsiteX0" fmla="*/ 397 w 3550618"/>
              <a:gd name="connsiteY0" fmla="*/ 824300 h 824300"/>
              <a:gd name="connsiteX1" fmla="*/ 1809951 w 3550618"/>
              <a:gd name="connsiteY1" fmla="*/ 66343 h 824300"/>
              <a:gd name="connsiteX2" fmla="*/ 3550618 w 3550618"/>
              <a:gd name="connsiteY2" fmla="*/ 0 h 824300"/>
              <a:gd name="connsiteX0" fmla="*/ 0 w 3550221"/>
              <a:gd name="connsiteY0" fmla="*/ 824300 h 824300"/>
              <a:gd name="connsiteX1" fmla="*/ 1809554 w 3550221"/>
              <a:gd name="connsiteY1" fmla="*/ 66343 h 824300"/>
              <a:gd name="connsiteX2" fmla="*/ 3550221 w 3550221"/>
              <a:gd name="connsiteY2" fmla="*/ 0 h 824300"/>
              <a:gd name="connsiteX0" fmla="*/ 0 w 3671130"/>
              <a:gd name="connsiteY0" fmla="*/ 786063 h 786063"/>
              <a:gd name="connsiteX1" fmla="*/ 1809554 w 3671130"/>
              <a:gd name="connsiteY1" fmla="*/ 28106 h 786063"/>
              <a:gd name="connsiteX2" fmla="*/ 3671130 w 3671130"/>
              <a:gd name="connsiteY2" fmla="*/ 106377 h 786063"/>
              <a:gd name="connsiteX0" fmla="*/ 0 w 3671130"/>
              <a:gd name="connsiteY0" fmla="*/ 803370 h 803370"/>
              <a:gd name="connsiteX1" fmla="*/ 1809554 w 3671130"/>
              <a:gd name="connsiteY1" fmla="*/ 45413 h 803370"/>
              <a:gd name="connsiteX2" fmla="*/ 3671130 w 3671130"/>
              <a:gd name="connsiteY2" fmla="*/ 123684 h 803370"/>
              <a:gd name="connsiteX0" fmla="*/ 0 w 3671130"/>
              <a:gd name="connsiteY0" fmla="*/ 717181 h 717181"/>
              <a:gd name="connsiteX1" fmla="*/ 1824667 w 3671130"/>
              <a:gd name="connsiteY1" fmla="*/ 103838 h 717181"/>
              <a:gd name="connsiteX2" fmla="*/ 3671130 w 3671130"/>
              <a:gd name="connsiteY2" fmla="*/ 37495 h 717181"/>
              <a:gd name="connsiteX0" fmla="*/ 0 w 3671130"/>
              <a:gd name="connsiteY0" fmla="*/ 707278 h 707278"/>
              <a:gd name="connsiteX1" fmla="*/ 1824667 w 3671130"/>
              <a:gd name="connsiteY1" fmla="*/ 93935 h 707278"/>
              <a:gd name="connsiteX2" fmla="*/ 3671130 w 3671130"/>
              <a:gd name="connsiteY2" fmla="*/ 27592 h 707278"/>
              <a:gd name="connsiteX0" fmla="*/ 0 w 3671130"/>
              <a:gd name="connsiteY0" fmla="*/ 679686 h 679686"/>
              <a:gd name="connsiteX1" fmla="*/ 3671130 w 3671130"/>
              <a:gd name="connsiteY1" fmla="*/ 0 h 679686"/>
              <a:gd name="connsiteX0" fmla="*/ 0 w 3671130"/>
              <a:gd name="connsiteY0" fmla="*/ 679686 h 679686"/>
              <a:gd name="connsiteX1" fmla="*/ 3671130 w 3671130"/>
              <a:gd name="connsiteY1" fmla="*/ 0 h 679686"/>
              <a:gd name="connsiteX0" fmla="*/ 0 w 3671130"/>
              <a:gd name="connsiteY0" fmla="*/ 694172 h 694172"/>
              <a:gd name="connsiteX1" fmla="*/ 3671130 w 3671130"/>
              <a:gd name="connsiteY1" fmla="*/ 14486 h 694172"/>
              <a:gd name="connsiteX0" fmla="*/ 0 w 3671130"/>
              <a:gd name="connsiteY0" fmla="*/ 690342 h 690342"/>
              <a:gd name="connsiteX1" fmla="*/ 3671130 w 3671130"/>
              <a:gd name="connsiteY1" fmla="*/ 10656 h 690342"/>
              <a:gd name="connsiteX0" fmla="*/ 0 w 3671130"/>
              <a:gd name="connsiteY0" fmla="*/ 708080 h 708080"/>
              <a:gd name="connsiteX1" fmla="*/ 3671130 w 3671130"/>
              <a:gd name="connsiteY1" fmla="*/ 28394 h 708080"/>
              <a:gd name="connsiteX0" fmla="*/ 0 w 3671130"/>
              <a:gd name="connsiteY0" fmla="*/ 728632 h 728632"/>
              <a:gd name="connsiteX1" fmla="*/ 3671130 w 3671130"/>
              <a:gd name="connsiteY1" fmla="*/ 48946 h 728632"/>
              <a:gd name="connsiteX0" fmla="*/ 0 w 3671130"/>
              <a:gd name="connsiteY0" fmla="*/ 679795 h 679795"/>
              <a:gd name="connsiteX1" fmla="*/ 3671130 w 3671130"/>
              <a:gd name="connsiteY1" fmla="*/ 109 h 679795"/>
              <a:gd name="connsiteX0" fmla="*/ 0 w 3671130"/>
              <a:gd name="connsiteY0" fmla="*/ 685368 h 685368"/>
              <a:gd name="connsiteX1" fmla="*/ 3671130 w 3671130"/>
              <a:gd name="connsiteY1" fmla="*/ 5682 h 685368"/>
              <a:gd name="connsiteX0" fmla="*/ 0 w 3671130"/>
              <a:gd name="connsiteY0" fmla="*/ 680830 h 680830"/>
              <a:gd name="connsiteX1" fmla="*/ 3671130 w 3671130"/>
              <a:gd name="connsiteY1" fmla="*/ 1144 h 680830"/>
              <a:gd name="connsiteX0" fmla="*/ 2270060 w 5941190"/>
              <a:gd name="connsiteY0" fmla="*/ 679714 h 679714"/>
              <a:gd name="connsiteX1" fmla="*/ 5941190 w 5941190"/>
              <a:gd name="connsiteY1" fmla="*/ 28 h 679714"/>
              <a:gd name="connsiteX0" fmla="*/ 1769228 w 5440358"/>
              <a:gd name="connsiteY0" fmla="*/ 679735 h 679735"/>
              <a:gd name="connsiteX1" fmla="*/ 5440358 w 5440358"/>
              <a:gd name="connsiteY1" fmla="*/ 49 h 679735"/>
              <a:gd name="connsiteX0" fmla="*/ 2158130 w 5829260"/>
              <a:gd name="connsiteY0" fmla="*/ 679735 h 679735"/>
              <a:gd name="connsiteX1" fmla="*/ 5829260 w 5829260"/>
              <a:gd name="connsiteY1" fmla="*/ 49 h 679735"/>
              <a:gd name="connsiteX0" fmla="*/ 2833535 w 6504665"/>
              <a:gd name="connsiteY0" fmla="*/ 679729 h 679729"/>
              <a:gd name="connsiteX1" fmla="*/ 6504665 w 6504665"/>
              <a:gd name="connsiteY1" fmla="*/ 43 h 679729"/>
              <a:gd name="connsiteX0" fmla="*/ 2698602 w 7156408"/>
              <a:gd name="connsiteY0" fmla="*/ 698904 h 698904"/>
              <a:gd name="connsiteX1" fmla="*/ 7156407 w 7156408"/>
              <a:gd name="connsiteY1" fmla="*/ 40 h 698904"/>
              <a:gd name="connsiteX0" fmla="*/ 3531200 w 7989006"/>
              <a:gd name="connsiteY0" fmla="*/ 698864 h 698864"/>
              <a:gd name="connsiteX1" fmla="*/ 7989005 w 7989006"/>
              <a:gd name="connsiteY1" fmla="*/ 0 h 698864"/>
              <a:gd name="connsiteX0" fmla="*/ 3310242 w 7768048"/>
              <a:gd name="connsiteY0" fmla="*/ 698864 h 698864"/>
              <a:gd name="connsiteX1" fmla="*/ 7768047 w 7768048"/>
              <a:gd name="connsiteY1" fmla="*/ 0 h 69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68048" h="698864">
                <a:moveTo>
                  <a:pt x="3310242" y="698864"/>
                </a:moveTo>
                <a:cubicBezTo>
                  <a:pt x="-4321208" y="421792"/>
                  <a:pt x="2989178" y="201348"/>
                  <a:pt x="7768047" y="0"/>
                </a:cubicBezTo>
              </a:path>
            </a:pathLst>
          </a:custGeom>
          <a:noFill/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4" grpId="1" animBg="1"/>
      <p:bldP spid="109" grpId="0" animBg="1"/>
      <p:bldP spid="109" grpId="1" animBg="1"/>
      <p:bldP spid="110" grpId="0" animBg="1"/>
      <p:bldP spid="110" grpId="1" animBg="1"/>
      <p:bldP spid="16" grpId="0" animBg="1"/>
      <p:bldP spid="92" grpId="0" animBg="1"/>
      <p:bldP spid="94" grpId="0" animBg="1"/>
      <p:bldP spid="98" grpId="0" animBg="1"/>
      <p:bldP spid="107" grpId="0" animBg="1"/>
      <p:bldP spid="107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27"/>
          <p:cNvSpPr/>
          <p:nvPr/>
        </p:nvSpPr>
        <p:spPr>
          <a:xfrm>
            <a:off x="-1" y="1526650"/>
            <a:ext cx="9144001" cy="4230094"/>
          </a:xfrm>
          <a:prstGeom prst="rect">
            <a:avLst/>
          </a:prstGeom>
          <a:solidFill>
            <a:srgbClr val="FBF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609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ENSO modulation: Is it </a:t>
            </a:r>
            <a:r>
              <a:rPr lang="en-US" sz="3200" b="1" dirty="0" err="1" smtClean="0"/>
              <a:t>decadally</a:t>
            </a:r>
            <a:r>
              <a:rPr lang="en-US" sz="3200" b="1" dirty="0" smtClean="0"/>
              <a:t> predictable?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626021F2-50CD-4105-BA59-D17F5A3D6AB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897880" y="5943600"/>
            <a:ext cx="3200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5pPr>
            <a:lvl6pPr marL="25146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6pPr>
            <a:lvl7pPr marL="29718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7pPr>
            <a:lvl8pPr marL="34290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8pPr>
            <a:lvl9pPr marL="38862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9pPr>
          </a:lstStyle>
          <a:p>
            <a:pPr algn="r" hangingPunct="0">
              <a:lnSpc>
                <a:spcPct val="93000"/>
              </a:lnSpc>
            </a:pPr>
            <a:r>
              <a:rPr lang="en-US" altLang="en-US" sz="1200" i="1" dirty="0" smtClean="0">
                <a:solidFill>
                  <a:srgbClr val="808080"/>
                </a:solidFill>
                <a:latin typeface="Arial" charset="0"/>
              </a:rPr>
              <a:t>Wittenberg et al. (J. Climate, 2014)</a:t>
            </a:r>
            <a:endParaRPr lang="en-GB" altLang="en-US" sz="1200" i="1" dirty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194" y="1066800"/>
            <a:ext cx="8607613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“Perfect-model” forecasts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of NINO3 SSTA, for extreme-ENSO epochs simulated by CM2.1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65" y="1873853"/>
            <a:ext cx="8534400" cy="355714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5756745" y="3912042"/>
            <a:ext cx="572493" cy="3896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158532" y="3951798"/>
            <a:ext cx="540689" cy="5486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219822" y="5464385"/>
            <a:ext cx="942886" cy="264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model year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371" y="2554202"/>
            <a:ext cx="346570" cy="264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˚C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371" y="4351197"/>
            <a:ext cx="346570" cy="264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˚C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3063976" y="5849518"/>
            <a:ext cx="3257229" cy="25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720" tIns="40680" rIns="81720" bIns="406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5pPr>
            <a:lvl6pPr marL="25146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6pPr>
            <a:lvl7pPr marL="29718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7pPr>
            <a:lvl8pPr marL="34290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8pPr>
            <a:lvl9pPr marL="38862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9pPr>
          </a:lstStyle>
          <a:p>
            <a:pPr algn="ctr" hangingPunct="0">
              <a:lnSpc>
                <a:spcPct val="93000"/>
              </a:lnSpc>
            </a:pPr>
            <a:r>
              <a:rPr lang="en-US" altLang="en-US" sz="1200" dirty="0" smtClean="0">
                <a:solidFill>
                  <a:srgbClr val="00B050"/>
                </a:solidFill>
                <a:latin typeface="Arial" charset="0"/>
              </a:rPr>
              <a:t>(External forcings </a:t>
            </a:r>
            <a:r>
              <a:rPr lang="en-US" altLang="en-US" sz="1200" b="1" dirty="0" smtClean="0">
                <a:solidFill>
                  <a:srgbClr val="00B050"/>
                </a:solidFill>
                <a:latin typeface="Arial" charset="0"/>
              </a:rPr>
              <a:t>held fixed</a:t>
            </a:r>
            <a:r>
              <a:rPr lang="en-US" altLang="en-US" sz="1200" dirty="0" smtClean="0">
                <a:solidFill>
                  <a:srgbClr val="00B050"/>
                </a:solidFill>
                <a:latin typeface="Arial" charset="0"/>
              </a:rPr>
              <a:t> at 1860 values.)</a:t>
            </a:r>
            <a:endParaRPr lang="en-GB" altLang="en-US" sz="1200" dirty="0">
              <a:solidFill>
                <a:srgbClr val="00B050"/>
              </a:solidFill>
              <a:latin typeface="Arial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 flipV="1">
            <a:off x="5987332" y="3180522"/>
            <a:ext cx="333955" cy="6838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4174435" y="3275937"/>
            <a:ext cx="318052" cy="3896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65104" y="3595686"/>
            <a:ext cx="883575" cy="43576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original</a:t>
            </a:r>
          </a:p>
          <a:p>
            <a:pPr algn="ctr">
              <a:lnSpc>
                <a:spcPct val="93000"/>
              </a:lnSpc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trajectory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5224007" y="2870421"/>
            <a:ext cx="198783" cy="90644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28" idx="2"/>
          </p:cNvCxnSpPr>
          <p:nvPr/>
        </p:nvCxnSpPr>
        <p:spPr>
          <a:xfrm flipH="1">
            <a:off x="5208104" y="4031446"/>
            <a:ext cx="30016" cy="532603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805148" y="3595686"/>
            <a:ext cx="865943" cy="43576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en-US" sz="1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quiet</a:t>
            </a:r>
          </a:p>
          <a:p>
            <a:pPr algn="ctr">
              <a:lnSpc>
                <a:spcPct val="93000"/>
              </a:lnSpc>
            </a:pPr>
            <a:r>
              <a:rPr lang="en-US" sz="1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forecasts</a:t>
            </a:r>
            <a:endParaRPr lang="en-US" sz="1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172772" y="3595686"/>
            <a:ext cx="865943" cy="43576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</a:p>
          <a:p>
            <a:pPr algn="ctr">
              <a:lnSpc>
                <a:spcPct val="93000"/>
              </a:lnSpc>
            </a:pPr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forecasts</a:t>
            </a:r>
            <a:endParaRPr 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535402" y="2647786"/>
            <a:ext cx="318052" cy="318052"/>
            <a:chOff x="4049879" y="2252884"/>
            <a:chExt cx="1380862" cy="1380862"/>
          </a:xfrm>
        </p:grpSpPr>
        <p:sp>
          <p:nvSpPr>
            <p:cNvPr id="136" name="Oval 135"/>
            <p:cNvSpPr/>
            <p:nvPr/>
          </p:nvSpPr>
          <p:spPr>
            <a:xfrm>
              <a:off x="4049879" y="2252884"/>
              <a:ext cx="1380862" cy="1380862"/>
            </a:xfrm>
            <a:prstGeom prst="ellipse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4102876" y="2305881"/>
              <a:ext cx="1272206" cy="1272206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8" name="Freeform 22"/>
            <p:cNvSpPr>
              <a:spLocks/>
            </p:cNvSpPr>
            <p:nvPr/>
          </p:nvSpPr>
          <p:spPr bwMode="auto">
            <a:xfrm flipH="1">
              <a:off x="4345347" y="2592774"/>
              <a:ext cx="862013" cy="869950"/>
            </a:xfrm>
            <a:custGeom>
              <a:avLst/>
              <a:gdLst>
                <a:gd name="T0" fmla="*/ 475 w 1087"/>
                <a:gd name="T1" fmla="*/ 310 h 1097"/>
                <a:gd name="T2" fmla="*/ 418 w 1087"/>
                <a:gd name="T3" fmla="*/ 287 h 1097"/>
                <a:gd name="T4" fmla="*/ 344 w 1087"/>
                <a:gd name="T5" fmla="*/ 265 h 1097"/>
                <a:gd name="T6" fmla="*/ 261 w 1087"/>
                <a:gd name="T7" fmla="*/ 246 h 1097"/>
                <a:gd name="T8" fmla="*/ 177 w 1087"/>
                <a:gd name="T9" fmla="*/ 244 h 1097"/>
                <a:gd name="T10" fmla="*/ 93 w 1087"/>
                <a:gd name="T11" fmla="*/ 259 h 1097"/>
                <a:gd name="T12" fmla="*/ 35 w 1087"/>
                <a:gd name="T13" fmla="*/ 295 h 1097"/>
                <a:gd name="T14" fmla="*/ 4 w 1087"/>
                <a:gd name="T15" fmla="*/ 348 h 1097"/>
                <a:gd name="T16" fmla="*/ 2 w 1087"/>
                <a:gd name="T17" fmla="*/ 411 h 1097"/>
                <a:gd name="T18" fmla="*/ 8 w 1087"/>
                <a:gd name="T19" fmla="*/ 470 h 1097"/>
                <a:gd name="T20" fmla="*/ 35 w 1087"/>
                <a:gd name="T21" fmla="*/ 536 h 1097"/>
                <a:gd name="T22" fmla="*/ 74 w 1087"/>
                <a:gd name="T23" fmla="*/ 569 h 1097"/>
                <a:gd name="T24" fmla="*/ 116 w 1087"/>
                <a:gd name="T25" fmla="*/ 590 h 1097"/>
                <a:gd name="T26" fmla="*/ 168 w 1087"/>
                <a:gd name="T27" fmla="*/ 616 h 1097"/>
                <a:gd name="T28" fmla="*/ 215 w 1087"/>
                <a:gd name="T29" fmla="*/ 639 h 1097"/>
                <a:gd name="T30" fmla="*/ 261 w 1087"/>
                <a:gd name="T31" fmla="*/ 662 h 1097"/>
                <a:gd name="T32" fmla="*/ 432 w 1087"/>
                <a:gd name="T33" fmla="*/ 683 h 1097"/>
                <a:gd name="T34" fmla="*/ 417 w 1087"/>
                <a:gd name="T35" fmla="*/ 742 h 1097"/>
                <a:gd name="T36" fmla="*/ 398 w 1087"/>
                <a:gd name="T37" fmla="*/ 816 h 1097"/>
                <a:gd name="T38" fmla="*/ 392 w 1087"/>
                <a:gd name="T39" fmla="*/ 863 h 1097"/>
                <a:gd name="T40" fmla="*/ 386 w 1087"/>
                <a:gd name="T41" fmla="*/ 911 h 1097"/>
                <a:gd name="T42" fmla="*/ 384 w 1087"/>
                <a:gd name="T43" fmla="*/ 958 h 1097"/>
                <a:gd name="T44" fmla="*/ 396 w 1087"/>
                <a:gd name="T45" fmla="*/ 1038 h 1097"/>
                <a:gd name="T46" fmla="*/ 437 w 1087"/>
                <a:gd name="T47" fmla="*/ 1088 h 1097"/>
                <a:gd name="T48" fmla="*/ 502 w 1087"/>
                <a:gd name="T49" fmla="*/ 1093 h 1097"/>
                <a:gd name="T50" fmla="*/ 557 w 1087"/>
                <a:gd name="T51" fmla="*/ 1084 h 1097"/>
                <a:gd name="T52" fmla="*/ 626 w 1087"/>
                <a:gd name="T53" fmla="*/ 1044 h 1097"/>
                <a:gd name="T54" fmla="*/ 652 w 1087"/>
                <a:gd name="T55" fmla="*/ 1008 h 1097"/>
                <a:gd name="T56" fmla="*/ 762 w 1087"/>
                <a:gd name="T57" fmla="*/ 873 h 1097"/>
                <a:gd name="T58" fmla="*/ 812 w 1087"/>
                <a:gd name="T59" fmla="*/ 886 h 1097"/>
                <a:gd name="T60" fmla="*/ 878 w 1087"/>
                <a:gd name="T61" fmla="*/ 901 h 1097"/>
                <a:gd name="T62" fmla="*/ 943 w 1087"/>
                <a:gd name="T63" fmla="*/ 905 h 1097"/>
                <a:gd name="T64" fmla="*/ 1006 w 1087"/>
                <a:gd name="T65" fmla="*/ 898 h 1097"/>
                <a:gd name="T66" fmla="*/ 1046 w 1087"/>
                <a:gd name="T67" fmla="*/ 869 h 1097"/>
                <a:gd name="T68" fmla="*/ 1065 w 1087"/>
                <a:gd name="T69" fmla="*/ 820 h 1097"/>
                <a:gd name="T70" fmla="*/ 1072 w 1087"/>
                <a:gd name="T71" fmla="*/ 765 h 1097"/>
                <a:gd name="T72" fmla="*/ 1063 w 1087"/>
                <a:gd name="T73" fmla="*/ 683 h 1097"/>
                <a:gd name="T74" fmla="*/ 1019 w 1087"/>
                <a:gd name="T75" fmla="*/ 626 h 1097"/>
                <a:gd name="T76" fmla="*/ 956 w 1087"/>
                <a:gd name="T77" fmla="*/ 597 h 1097"/>
                <a:gd name="T78" fmla="*/ 901 w 1087"/>
                <a:gd name="T79" fmla="*/ 573 h 1097"/>
                <a:gd name="T80" fmla="*/ 894 w 1087"/>
                <a:gd name="T81" fmla="*/ 550 h 1097"/>
                <a:gd name="T82" fmla="*/ 939 w 1087"/>
                <a:gd name="T83" fmla="*/ 491 h 1097"/>
                <a:gd name="T84" fmla="*/ 975 w 1087"/>
                <a:gd name="T85" fmla="*/ 441 h 1097"/>
                <a:gd name="T86" fmla="*/ 1004 w 1087"/>
                <a:gd name="T87" fmla="*/ 392 h 1097"/>
                <a:gd name="T88" fmla="*/ 1032 w 1087"/>
                <a:gd name="T89" fmla="*/ 342 h 1097"/>
                <a:gd name="T90" fmla="*/ 1055 w 1087"/>
                <a:gd name="T91" fmla="*/ 291 h 1097"/>
                <a:gd name="T92" fmla="*/ 1074 w 1087"/>
                <a:gd name="T93" fmla="*/ 238 h 1097"/>
                <a:gd name="T94" fmla="*/ 1086 w 1087"/>
                <a:gd name="T95" fmla="*/ 188 h 1097"/>
                <a:gd name="T96" fmla="*/ 1084 w 1087"/>
                <a:gd name="T97" fmla="*/ 126 h 1097"/>
                <a:gd name="T98" fmla="*/ 1032 w 1087"/>
                <a:gd name="T99" fmla="*/ 55 h 1097"/>
                <a:gd name="T100" fmla="*/ 956 w 1087"/>
                <a:gd name="T101" fmla="*/ 15 h 1097"/>
                <a:gd name="T102" fmla="*/ 880 w 1087"/>
                <a:gd name="T103" fmla="*/ 0 h 1097"/>
                <a:gd name="T104" fmla="*/ 808 w 1087"/>
                <a:gd name="T105" fmla="*/ 10 h 1097"/>
                <a:gd name="T106" fmla="*/ 738 w 1087"/>
                <a:gd name="T107" fmla="*/ 33 h 1097"/>
                <a:gd name="T108" fmla="*/ 677 w 1087"/>
                <a:gd name="T109" fmla="*/ 74 h 1097"/>
                <a:gd name="T110" fmla="*/ 628 w 1087"/>
                <a:gd name="T111" fmla="*/ 130 h 1097"/>
                <a:gd name="T112" fmla="*/ 590 w 1087"/>
                <a:gd name="T113" fmla="*/ 188 h 1097"/>
                <a:gd name="T114" fmla="*/ 561 w 1087"/>
                <a:gd name="T115" fmla="*/ 236 h 1097"/>
                <a:gd name="T116" fmla="*/ 536 w 1087"/>
                <a:gd name="T117" fmla="*/ 287 h 1097"/>
                <a:gd name="T118" fmla="*/ 517 w 1087"/>
                <a:gd name="T119" fmla="*/ 327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7" h="1097">
                  <a:moveTo>
                    <a:pt x="517" y="331"/>
                  </a:moveTo>
                  <a:lnTo>
                    <a:pt x="513" y="327"/>
                  </a:lnTo>
                  <a:lnTo>
                    <a:pt x="504" y="325"/>
                  </a:lnTo>
                  <a:lnTo>
                    <a:pt x="491" y="318"/>
                  </a:lnTo>
                  <a:lnTo>
                    <a:pt x="475" y="310"/>
                  </a:lnTo>
                  <a:lnTo>
                    <a:pt x="466" y="306"/>
                  </a:lnTo>
                  <a:lnTo>
                    <a:pt x="456" y="301"/>
                  </a:lnTo>
                  <a:lnTo>
                    <a:pt x="443" y="295"/>
                  </a:lnTo>
                  <a:lnTo>
                    <a:pt x="432" y="293"/>
                  </a:lnTo>
                  <a:lnTo>
                    <a:pt x="418" y="287"/>
                  </a:lnTo>
                  <a:lnTo>
                    <a:pt x="405" y="284"/>
                  </a:lnTo>
                  <a:lnTo>
                    <a:pt x="392" y="278"/>
                  </a:lnTo>
                  <a:lnTo>
                    <a:pt x="377" y="276"/>
                  </a:lnTo>
                  <a:lnTo>
                    <a:pt x="360" y="270"/>
                  </a:lnTo>
                  <a:lnTo>
                    <a:pt x="344" y="265"/>
                  </a:lnTo>
                  <a:lnTo>
                    <a:pt x="327" y="261"/>
                  </a:lnTo>
                  <a:lnTo>
                    <a:pt x="312" y="257"/>
                  </a:lnTo>
                  <a:lnTo>
                    <a:pt x="295" y="251"/>
                  </a:lnTo>
                  <a:lnTo>
                    <a:pt x="278" y="249"/>
                  </a:lnTo>
                  <a:lnTo>
                    <a:pt x="261" y="246"/>
                  </a:lnTo>
                  <a:lnTo>
                    <a:pt x="245" y="246"/>
                  </a:lnTo>
                  <a:lnTo>
                    <a:pt x="228" y="244"/>
                  </a:lnTo>
                  <a:lnTo>
                    <a:pt x="211" y="244"/>
                  </a:lnTo>
                  <a:lnTo>
                    <a:pt x="192" y="244"/>
                  </a:lnTo>
                  <a:lnTo>
                    <a:pt x="177" y="244"/>
                  </a:lnTo>
                  <a:lnTo>
                    <a:pt x="158" y="244"/>
                  </a:lnTo>
                  <a:lnTo>
                    <a:pt x="141" y="246"/>
                  </a:lnTo>
                  <a:lnTo>
                    <a:pt x="126" y="249"/>
                  </a:lnTo>
                  <a:lnTo>
                    <a:pt x="111" y="255"/>
                  </a:lnTo>
                  <a:lnTo>
                    <a:pt x="93" y="259"/>
                  </a:lnTo>
                  <a:lnTo>
                    <a:pt x="80" y="263"/>
                  </a:lnTo>
                  <a:lnTo>
                    <a:pt x="67" y="270"/>
                  </a:lnTo>
                  <a:lnTo>
                    <a:pt x="55" y="278"/>
                  </a:lnTo>
                  <a:lnTo>
                    <a:pt x="44" y="285"/>
                  </a:lnTo>
                  <a:lnTo>
                    <a:pt x="35" y="295"/>
                  </a:lnTo>
                  <a:lnTo>
                    <a:pt x="27" y="306"/>
                  </a:lnTo>
                  <a:lnTo>
                    <a:pt x="21" y="316"/>
                  </a:lnTo>
                  <a:lnTo>
                    <a:pt x="16" y="327"/>
                  </a:lnTo>
                  <a:lnTo>
                    <a:pt x="10" y="337"/>
                  </a:lnTo>
                  <a:lnTo>
                    <a:pt x="4" y="348"/>
                  </a:lnTo>
                  <a:lnTo>
                    <a:pt x="2" y="361"/>
                  </a:lnTo>
                  <a:lnTo>
                    <a:pt x="2" y="373"/>
                  </a:lnTo>
                  <a:lnTo>
                    <a:pt x="0" y="386"/>
                  </a:lnTo>
                  <a:lnTo>
                    <a:pt x="0" y="398"/>
                  </a:lnTo>
                  <a:lnTo>
                    <a:pt x="2" y="411"/>
                  </a:lnTo>
                  <a:lnTo>
                    <a:pt x="2" y="422"/>
                  </a:lnTo>
                  <a:lnTo>
                    <a:pt x="2" y="436"/>
                  </a:lnTo>
                  <a:lnTo>
                    <a:pt x="2" y="445"/>
                  </a:lnTo>
                  <a:lnTo>
                    <a:pt x="6" y="458"/>
                  </a:lnTo>
                  <a:lnTo>
                    <a:pt x="8" y="470"/>
                  </a:lnTo>
                  <a:lnTo>
                    <a:pt x="12" y="481"/>
                  </a:lnTo>
                  <a:lnTo>
                    <a:pt x="14" y="491"/>
                  </a:lnTo>
                  <a:lnTo>
                    <a:pt x="17" y="504"/>
                  </a:lnTo>
                  <a:lnTo>
                    <a:pt x="25" y="521"/>
                  </a:lnTo>
                  <a:lnTo>
                    <a:pt x="35" y="536"/>
                  </a:lnTo>
                  <a:lnTo>
                    <a:pt x="42" y="546"/>
                  </a:lnTo>
                  <a:lnTo>
                    <a:pt x="50" y="555"/>
                  </a:lnTo>
                  <a:lnTo>
                    <a:pt x="57" y="557"/>
                  </a:lnTo>
                  <a:lnTo>
                    <a:pt x="69" y="565"/>
                  </a:lnTo>
                  <a:lnTo>
                    <a:pt x="74" y="569"/>
                  </a:lnTo>
                  <a:lnTo>
                    <a:pt x="84" y="573"/>
                  </a:lnTo>
                  <a:lnTo>
                    <a:pt x="90" y="576"/>
                  </a:lnTo>
                  <a:lnTo>
                    <a:pt x="99" y="582"/>
                  </a:lnTo>
                  <a:lnTo>
                    <a:pt x="109" y="586"/>
                  </a:lnTo>
                  <a:lnTo>
                    <a:pt x="116" y="590"/>
                  </a:lnTo>
                  <a:lnTo>
                    <a:pt x="128" y="595"/>
                  </a:lnTo>
                  <a:lnTo>
                    <a:pt x="137" y="601"/>
                  </a:lnTo>
                  <a:lnTo>
                    <a:pt x="149" y="607"/>
                  </a:lnTo>
                  <a:lnTo>
                    <a:pt x="158" y="611"/>
                  </a:lnTo>
                  <a:lnTo>
                    <a:pt x="168" y="616"/>
                  </a:lnTo>
                  <a:lnTo>
                    <a:pt x="179" y="622"/>
                  </a:lnTo>
                  <a:lnTo>
                    <a:pt x="187" y="626"/>
                  </a:lnTo>
                  <a:lnTo>
                    <a:pt x="196" y="631"/>
                  </a:lnTo>
                  <a:lnTo>
                    <a:pt x="206" y="635"/>
                  </a:lnTo>
                  <a:lnTo>
                    <a:pt x="215" y="639"/>
                  </a:lnTo>
                  <a:lnTo>
                    <a:pt x="225" y="643"/>
                  </a:lnTo>
                  <a:lnTo>
                    <a:pt x="232" y="649"/>
                  </a:lnTo>
                  <a:lnTo>
                    <a:pt x="242" y="652"/>
                  </a:lnTo>
                  <a:lnTo>
                    <a:pt x="249" y="656"/>
                  </a:lnTo>
                  <a:lnTo>
                    <a:pt x="261" y="662"/>
                  </a:lnTo>
                  <a:lnTo>
                    <a:pt x="272" y="668"/>
                  </a:lnTo>
                  <a:lnTo>
                    <a:pt x="278" y="671"/>
                  </a:lnTo>
                  <a:lnTo>
                    <a:pt x="282" y="671"/>
                  </a:lnTo>
                  <a:lnTo>
                    <a:pt x="436" y="679"/>
                  </a:lnTo>
                  <a:lnTo>
                    <a:pt x="432" y="683"/>
                  </a:lnTo>
                  <a:lnTo>
                    <a:pt x="428" y="696"/>
                  </a:lnTo>
                  <a:lnTo>
                    <a:pt x="424" y="704"/>
                  </a:lnTo>
                  <a:lnTo>
                    <a:pt x="422" y="715"/>
                  </a:lnTo>
                  <a:lnTo>
                    <a:pt x="418" y="727"/>
                  </a:lnTo>
                  <a:lnTo>
                    <a:pt x="417" y="742"/>
                  </a:lnTo>
                  <a:lnTo>
                    <a:pt x="411" y="755"/>
                  </a:lnTo>
                  <a:lnTo>
                    <a:pt x="407" y="770"/>
                  </a:lnTo>
                  <a:lnTo>
                    <a:pt x="405" y="787"/>
                  </a:lnTo>
                  <a:lnTo>
                    <a:pt x="401" y="806"/>
                  </a:lnTo>
                  <a:lnTo>
                    <a:pt x="398" y="816"/>
                  </a:lnTo>
                  <a:lnTo>
                    <a:pt x="398" y="825"/>
                  </a:lnTo>
                  <a:lnTo>
                    <a:pt x="394" y="835"/>
                  </a:lnTo>
                  <a:lnTo>
                    <a:pt x="394" y="844"/>
                  </a:lnTo>
                  <a:lnTo>
                    <a:pt x="392" y="852"/>
                  </a:lnTo>
                  <a:lnTo>
                    <a:pt x="392" y="863"/>
                  </a:lnTo>
                  <a:lnTo>
                    <a:pt x="392" y="873"/>
                  </a:lnTo>
                  <a:lnTo>
                    <a:pt x="392" y="884"/>
                  </a:lnTo>
                  <a:lnTo>
                    <a:pt x="390" y="892"/>
                  </a:lnTo>
                  <a:lnTo>
                    <a:pt x="388" y="901"/>
                  </a:lnTo>
                  <a:lnTo>
                    <a:pt x="386" y="911"/>
                  </a:lnTo>
                  <a:lnTo>
                    <a:pt x="386" y="920"/>
                  </a:lnTo>
                  <a:lnTo>
                    <a:pt x="384" y="930"/>
                  </a:lnTo>
                  <a:lnTo>
                    <a:pt x="384" y="939"/>
                  </a:lnTo>
                  <a:lnTo>
                    <a:pt x="384" y="949"/>
                  </a:lnTo>
                  <a:lnTo>
                    <a:pt x="384" y="958"/>
                  </a:lnTo>
                  <a:lnTo>
                    <a:pt x="384" y="976"/>
                  </a:lnTo>
                  <a:lnTo>
                    <a:pt x="386" y="995"/>
                  </a:lnTo>
                  <a:lnTo>
                    <a:pt x="388" y="1010"/>
                  </a:lnTo>
                  <a:lnTo>
                    <a:pt x="392" y="1027"/>
                  </a:lnTo>
                  <a:lnTo>
                    <a:pt x="396" y="1038"/>
                  </a:lnTo>
                  <a:lnTo>
                    <a:pt x="401" y="1052"/>
                  </a:lnTo>
                  <a:lnTo>
                    <a:pt x="407" y="1063"/>
                  </a:lnTo>
                  <a:lnTo>
                    <a:pt x="417" y="1074"/>
                  </a:lnTo>
                  <a:lnTo>
                    <a:pt x="424" y="1082"/>
                  </a:lnTo>
                  <a:lnTo>
                    <a:pt x="437" y="1088"/>
                  </a:lnTo>
                  <a:lnTo>
                    <a:pt x="449" y="1093"/>
                  </a:lnTo>
                  <a:lnTo>
                    <a:pt x="464" y="1097"/>
                  </a:lnTo>
                  <a:lnTo>
                    <a:pt x="475" y="1095"/>
                  </a:lnTo>
                  <a:lnTo>
                    <a:pt x="489" y="1095"/>
                  </a:lnTo>
                  <a:lnTo>
                    <a:pt x="502" y="1093"/>
                  </a:lnTo>
                  <a:lnTo>
                    <a:pt x="515" y="1093"/>
                  </a:lnTo>
                  <a:lnTo>
                    <a:pt x="525" y="1090"/>
                  </a:lnTo>
                  <a:lnTo>
                    <a:pt x="538" y="1088"/>
                  </a:lnTo>
                  <a:lnTo>
                    <a:pt x="548" y="1086"/>
                  </a:lnTo>
                  <a:lnTo>
                    <a:pt x="557" y="1084"/>
                  </a:lnTo>
                  <a:lnTo>
                    <a:pt x="574" y="1076"/>
                  </a:lnTo>
                  <a:lnTo>
                    <a:pt x="590" y="1069"/>
                  </a:lnTo>
                  <a:lnTo>
                    <a:pt x="603" y="1061"/>
                  </a:lnTo>
                  <a:lnTo>
                    <a:pt x="618" y="1053"/>
                  </a:lnTo>
                  <a:lnTo>
                    <a:pt x="626" y="1044"/>
                  </a:lnTo>
                  <a:lnTo>
                    <a:pt x="633" y="1034"/>
                  </a:lnTo>
                  <a:lnTo>
                    <a:pt x="637" y="1027"/>
                  </a:lnTo>
                  <a:lnTo>
                    <a:pt x="645" y="1021"/>
                  </a:lnTo>
                  <a:lnTo>
                    <a:pt x="650" y="1012"/>
                  </a:lnTo>
                  <a:lnTo>
                    <a:pt x="652" y="1008"/>
                  </a:lnTo>
                  <a:lnTo>
                    <a:pt x="740" y="867"/>
                  </a:lnTo>
                  <a:lnTo>
                    <a:pt x="742" y="867"/>
                  </a:lnTo>
                  <a:lnTo>
                    <a:pt x="749" y="869"/>
                  </a:lnTo>
                  <a:lnTo>
                    <a:pt x="755" y="869"/>
                  </a:lnTo>
                  <a:lnTo>
                    <a:pt x="762" y="873"/>
                  </a:lnTo>
                  <a:lnTo>
                    <a:pt x="770" y="875"/>
                  </a:lnTo>
                  <a:lnTo>
                    <a:pt x="781" y="879"/>
                  </a:lnTo>
                  <a:lnTo>
                    <a:pt x="789" y="880"/>
                  </a:lnTo>
                  <a:lnTo>
                    <a:pt x="799" y="884"/>
                  </a:lnTo>
                  <a:lnTo>
                    <a:pt x="812" y="886"/>
                  </a:lnTo>
                  <a:lnTo>
                    <a:pt x="825" y="890"/>
                  </a:lnTo>
                  <a:lnTo>
                    <a:pt x="837" y="892"/>
                  </a:lnTo>
                  <a:lnTo>
                    <a:pt x="850" y="896"/>
                  </a:lnTo>
                  <a:lnTo>
                    <a:pt x="861" y="900"/>
                  </a:lnTo>
                  <a:lnTo>
                    <a:pt x="878" y="901"/>
                  </a:lnTo>
                  <a:lnTo>
                    <a:pt x="890" y="901"/>
                  </a:lnTo>
                  <a:lnTo>
                    <a:pt x="903" y="903"/>
                  </a:lnTo>
                  <a:lnTo>
                    <a:pt x="916" y="905"/>
                  </a:lnTo>
                  <a:lnTo>
                    <a:pt x="930" y="907"/>
                  </a:lnTo>
                  <a:lnTo>
                    <a:pt x="943" y="905"/>
                  </a:lnTo>
                  <a:lnTo>
                    <a:pt x="956" y="905"/>
                  </a:lnTo>
                  <a:lnTo>
                    <a:pt x="970" y="903"/>
                  </a:lnTo>
                  <a:lnTo>
                    <a:pt x="983" y="903"/>
                  </a:lnTo>
                  <a:lnTo>
                    <a:pt x="992" y="900"/>
                  </a:lnTo>
                  <a:lnTo>
                    <a:pt x="1006" y="898"/>
                  </a:lnTo>
                  <a:lnTo>
                    <a:pt x="1015" y="894"/>
                  </a:lnTo>
                  <a:lnTo>
                    <a:pt x="1025" y="890"/>
                  </a:lnTo>
                  <a:lnTo>
                    <a:pt x="1032" y="884"/>
                  </a:lnTo>
                  <a:lnTo>
                    <a:pt x="1040" y="877"/>
                  </a:lnTo>
                  <a:lnTo>
                    <a:pt x="1046" y="869"/>
                  </a:lnTo>
                  <a:lnTo>
                    <a:pt x="1053" y="861"/>
                  </a:lnTo>
                  <a:lnTo>
                    <a:pt x="1055" y="852"/>
                  </a:lnTo>
                  <a:lnTo>
                    <a:pt x="1057" y="841"/>
                  </a:lnTo>
                  <a:lnTo>
                    <a:pt x="1061" y="831"/>
                  </a:lnTo>
                  <a:lnTo>
                    <a:pt x="1065" y="820"/>
                  </a:lnTo>
                  <a:lnTo>
                    <a:pt x="1067" y="810"/>
                  </a:lnTo>
                  <a:lnTo>
                    <a:pt x="1068" y="803"/>
                  </a:lnTo>
                  <a:lnTo>
                    <a:pt x="1070" y="791"/>
                  </a:lnTo>
                  <a:lnTo>
                    <a:pt x="1072" y="784"/>
                  </a:lnTo>
                  <a:lnTo>
                    <a:pt x="1072" y="765"/>
                  </a:lnTo>
                  <a:lnTo>
                    <a:pt x="1074" y="747"/>
                  </a:lnTo>
                  <a:lnTo>
                    <a:pt x="1072" y="728"/>
                  </a:lnTo>
                  <a:lnTo>
                    <a:pt x="1072" y="713"/>
                  </a:lnTo>
                  <a:lnTo>
                    <a:pt x="1068" y="696"/>
                  </a:lnTo>
                  <a:lnTo>
                    <a:pt x="1063" y="683"/>
                  </a:lnTo>
                  <a:lnTo>
                    <a:pt x="1055" y="668"/>
                  </a:lnTo>
                  <a:lnTo>
                    <a:pt x="1049" y="656"/>
                  </a:lnTo>
                  <a:lnTo>
                    <a:pt x="1040" y="643"/>
                  </a:lnTo>
                  <a:lnTo>
                    <a:pt x="1030" y="635"/>
                  </a:lnTo>
                  <a:lnTo>
                    <a:pt x="1019" y="626"/>
                  </a:lnTo>
                  <a:lnTo>
                    <a:pt x="1008" y="622"/>
                  </a:lnTo>
                  <a:lnTo>
                    <a:pt x="991" y="614"/>
                  </a:lnTo>
                  <a:lnTo>
                    <a:pt x="979" y="607"/>
                  </a:lnTo>
                  <a:lnTo>
                    <a:pt x="966" y="603"/>
                  </a:lnTo>
                  <a:lnTo>
                    <a:pt x="956" y="597"/>
                  </a:lnTo>
                  <a:lnTo>
                    <a:pt x="943" y="592"/>
                  </a:lnTo>
                  <a:lnTo>
                    <a:pt x="934" y="588"/>
                  </a:lnTo>
                  <a:lnTo>
                    <a:pt x="924" y="584"/>
                  </a:lnTo>
                  <a:lnTo>
                    <a:pt x="916" y="580"/>
                  </a:lnTo>
                  <a:lnTo>
                    <a:pt x="901" y="573"/>
                  </a:lnTo>
                  <a:lnTo>
                    <a:pt x="892" y="571"/>
                  </a:lnTo>
                  <a:lnTo>
                    <a:pt x="884" y="567"/>
                  </a:lnTo>
                  <a:lnTo>
                    <a:pt x="882" y="567"/>
                  </a:lnTo>
                  <a:lnTo>
                    <a:pt x="884" y="561"/>
                  </a:lnTo>
                  <a:lnTo>
                    <a:pt x="894" y="550"/>
                  </a:lnTo>
                  <a:lnTo>
                    <a:pt x="899" y="540"/>
                  </a:lnTo>
                  <a:lnTo>
                    <a:pt x="909" y="529"/>
                  </a:lnTo>
                  <a:lnTo>
                    <a:pt x="918" y="517"/>
                  </a:lnTo>
                  <a:lnTo>
                    <a:pt x="928" y="506"/>
                  </a:lnTo>
                  <a:lnTo>
                    <a:pt x="939" y="491"/>
                  </a:lnTo>
                  <a:lnTo>
                    <a:pt x="949" y="474"/>
                  </a:lnTo>
                  <a:lnTo>
                    <a:pt x="954" y="464"/>
                  </a:lnTo>
                  <a:lnTo>
                    <a:pt x="960" y="458"/>
                  </a:lnTo>
                  <a:lnTo>
                    <a:pt x="968" y="447"/>
                  </a:lnTo>
                  <a:lnTo>
                    <a:pt x="975" y="441"/>
                  </a:lnTo>
                  <a:lnTo>
                    <a:pt x="979" y="430"/>
                  </a:lnTo>
                  <a:lnTo>
                    <a:pt x="985" y="422"/>
                  </a:lnTo>
                  <a:lnTo>
                    <a:pt x="991" y="411"/>
                  </a:lnTo>
                  <a:lnTo>
                    <a:pt x="998" y="403"/>
                  </a:lnTo>
                  <a:lnTo>
                    <a:pt x="1004" y="392"/>
                  </a:lnTo>
                  <a:lnTo>
                    <a:pt x="1008" y="382"/>
                  </a:lnTo>
                  <a:lnTo>
                    <a:pt x="1015" y="373"/>
                  </a:lnTo>
                  <a:lnTo>
                    <a:pt x="1023" y="363"/>
                  </a:lnTo>
                  <a:lnTo>
                    <a:pt x="1027" y="352"/>
                  </a:lnTo>
                  <a:lnTo>
                    <a:pt x="1032" y="342"/>
                  </a:lnTo>
                  <a:lnTo>
                    <a:pt x="1038" y="331"/>
                  </a:lnTo>
                  <a:lnTo>
                    <a:pt x="1042" y="322"/>
                  </a:lnTo>
                  <a:lnTo>
                    <a:pt x="1046" y="310"/>
                  </a:lnTo>
                  <a:lnTo>
                    <a:pt x="1051" y="301"/>
                  </a:lnTo>
                  <a:lnTo>
                    <a:pt x="1055" y="291"/>
                  </a:lnTo>
                  <a:lnTo>
                    <a:pt x="1061" y="280"/>
                  </a:lnTo>
                  <a:lnTo>
                    <a:pt x="1065" y="268"/>
                  </a:lnTo>
                  <a:lnTo>
                    <a:pt x="1068" y="259"/>
                  </a:lnTo>
                  <a:lnTo>
                    <a:pt x="1072" y="247"/>
                  </a:lnTo>
                  <a:lnTo>
                    <a:pt x="1074" y="238"/>
                  </a:lnTo>
                  <a:lnTo>
                    <a:pt x="1076" y="228"/>
                  </a:lnTo>
                  <a:lnTo>
                    <a:pt x="1080" y="217"/>
                  </a:lnTo>
                  <a:lnTo>
                    <a:pt x="1082" y="208"/>
                  </a:lnTo>
                  <a:lnTo>
                    <a:pt x="1086" y="198"/>
                  </a:lnTo>
                  <a:lnTo>
                    <a:pt x="1086" y="188"/>
                  </a:lnTo>
                  <a:lnTo>
                    <a:pt x="1086" y="179"/>
                  </a:lnTo>
                  <a:lnTo>
                    <a:pt x="1086" y="168"/>
                  </a:lnTo>
                  <a:lnTo>
                    <a:pt x="1087" y="160"/>
                  </a:lnTo>
                  <a:lnTo>
                    <a:pt x="1086" y="141"/>
                  </a:lnTo>
                  <a:lnTo>
                    <a:pt x="1084" y="126"/>
                  </a:lnTo>
                  <a:lnTo>
                    <a:pt x="1076" y="109"/>
                  </a:lnTo>
                  <a:lnTo>
                    <a:pt x="1070" y="95"/>
                  </a:lnTo>
                  <a:lnTo>
                    <a:pt x="1057" y="80"/>
                  </a:lnTo>
                  <a:lnTo>
                    <a:pt x="1048" y="69"/>
                  </a:lnTo>
                  <a:lnTo>
                    <a:pt x="1032" y="55"/>
                  </a:lnTo>
                  <a:lnTo>
                    <a:pt x="1017" y="48"/>
                  </a:lnTo>
                  <a:lnTo>
                    <a:pt x="1002" y="36"/>
                  </a:lnTo>
                  <a:lnTo>
                    <a:pt x="987" y="31"/>
                  </a:lnTo>
                  <a:lnTo>
                    <a:pt x="972" y="21"/>
                  </a:lnTo>
                  <a:lnTo>
                    <a:pt x="956" y="15"/>
                  </a:lnTo>
                  <a:lnTo>
                    <a:pt x="941" y="12"/>
                  </a:lnTo>
                  <a:lnTo>
                    <a:pt x="926" y="8"/>
                  </a:lnTo>
                  <a:lnTo>
                    <a:pt x="911" y="2"/>
                  </a:lnTo>
                  <a:lnTo>
                    <a:pt x="896" y="0"/>
                  </a:lnTo>
                  <a:lnTo>
                    <a:pt x="880" y="0"/>
                  </a:lnTo>
                  <a:lnTo>
                    <a:pt x="865" y="0"/>
                  </a:lnTo>
                  <a:lnTo>
                    <a:pt x="850" y="0"/>
                  </a:lnTo>
                  <a:lnTo>
                    <a:pt x="835" y="2"/>
                  </a:lnTo>
                  <a:lnTo>
                    <a:pt x="821" y="4"/>
                  </a:lnTo>
                  <a:lnTo>
                    <a:pt x="808" y="10"/>
                  </a:lnTo>
                  <a:lnTo>
                    <a:pt x="793" y="12"/>
                  </a:lnTo>
                  <a:lnTo>
                    <a:pt x="780" y="15"/>
                  </a:lnTo>
                  <a:lnTo>
                    <a:pt x="764" y="21"/>
                  </a:lnTo>
                  <a:lnTo>
                    <a:pt x="751" y="29"/>
                  </a:lnTo>
                  <a:lnTo>
                    <a:pt x="738" y="33"/>
                  </a:lnTo>
                  <a:lnTo>
                    <a:pt x="726" y="40"/>
                  </a:lnTo>
                  <a:lnTo>
                    <a:pt x="713" y="48"/>
                  </a:lnTo>
                  <a:lnTo>
                    <a:pt x="702" y="57"/>
                  </a:lnTo>
                  <a:lnTo>
                    <a:pt x="688" y="65"/>
                  </a:lnTo>
                  <a:lnTo>
                    <a:pt x="677" y="74"/>
                  </a:lnTo>
                  <a:lnTo>
                    <a:pt x="666" y="84"/>
                  </a:lnTo>
                  <a:lnTo>
                    <a:pt x="656" y="97"/>
                  </a:lnTo>
                  <a:lnTo>
                    <a:pt x="647" y="107"/>
                  </a:lnTo>
                  <a:lnTo>
                    <a:pt x="635" y="118"/>
                  </a:lnTo>
                  <a:lnTo>
                    <a:pt x="628" y="130"/>
                  </a:lnTo>
                  <a:lnTo>
                    <a:pt x="620" y="145"/>
                  </a:lnTo>
                  <a:lnTo>
                    <a:pt x="610" y="154"/>
                  </a:lnTo>
                  <a:lnTo>
                    <a:pt x="603" y="166"/>
                  </a:lnTo>
                  <a:lnTo>
                    <a:pt x="595" y="177"/>
                  </a:lnTo>
                  <a:lnTo>
                    <a:pt x="590" y="188"/>
                  </a:lnTo>
                  <a:lnTo>
                    <a:pt x="582" y="198"/>
                  </a:lnTo>
                  <a:lnTo>
                    <a:pt x="576" y="209"/>
                  </a:lnTo>
                  <a:lnTo>
                    <a:pt x="571" y="219"/>
                  </a:lnTo>
                  <a:lnTo>
                    <a:pt x="567" y="228"/>
                  </a:lnTo>
                  <a:lnTo>
                    <a:pt x="561" y="236"/>
                  </a:lnTo>
                  <a:lnTo>
                    <a:pt x="555" y="246"/>
                  </a:lnTo>
                  <a:lnTo>
                    <a:pt x="551" y="251"/>
                  </a:lnTo>
                  <a:lnTo>
                    <a:pt x="548" y="261"/>
                  </a:lnTo>
                  <a:lnTo>
                    <a:pt x="540" y="274"/>
                  </a:lnTo>
                  <a:lnTo>
                    <a:pt x="536" y="287"/>
                  </a:lnTo>
                  <a:lnTo>
                    <a:pt x="529" y="295"/>
                  </a:lnTo>
                  <a:lnTo>
                    <a:pt x="525" y="306"/>
                  </a:lnTo>
                  <a:lnTo>
                    <a:pt x="521" y="312"/>
                  </a:lnTo>
                  <a:lnTo>
                    <a:pt x="521" y="320"/>
                  </a:lnTo>
                  <a:lnTo>
                    <a:pt x="517" y="327"/>
                  </a:lnTo>
                  <a:lnTo>
                    <a:pt x="517" y="331"/>
                  </a:lnTo>
                  <a:lnTo>
                    <a:pt x="517" y="331"/>
                  </a:lnTo>
                  <a:close/>
                </a:path>
              </a:pathLst>
            </a:custGeom>
            <a:solidFill>
              <a:srgbClr val="FB970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58"/>
            <p:cNvSpPr>
              <a:spLocks/>
            </p:cNvSpPr>
            <p:nvPr/>
          </p:nvSpPr>
          <p:spPr bwMode="auto">
            <a:xfrm flipH="1">
              <a:off x="4780322" y="2543562"/>
              <a:ext cx="360363" cy="327025"/>
            </a:xfrm>
            <a:custGeom>
              <a:avLst/>
              <a:gdLst>
                <a:gd name="T0" fmla="*/ 2 w 452"/>
                <a:gd name="T1" fmla="*/ 57 h 413"/>
                <a:gd name="T2" fmla="*/ 17 w 452"/>
                <a:gd name="T3" fmla="*/ 63 h 413"/>
                <a:gd name="T4" fmla="*/ 36 w 452"/>
                <a:gd name="T5" fmla="*/ 73 h 413"/>
                <a:gd name="T6" fmla="*/ 59 w 452"/>
                <a:gd name="T7" fmla="*/ 82 h 413"/>
                <a:gd name="T8" fmla="*/ 83 w 452"/>
                <a:gd name="T9" fmla="*/ 96 h 413"/>
                <a:gd name="T10" fmla="*/ 112 w 452"/>
                <a:gd name="T11" fmla="*/ 113 h 413"/>
                <a:gd name="T12" fmla="*/ 135 w 452"/>
                <a:gd name="T13" fmla="*/ 126 h 413"/>
                <a:gd name="T14" fmla="*/ 152 w 452"/>
                <a:gd name="T15" fmla="*/ 137 h 413"/>
                <a:gd name="T16" fmla="*/ 177 w 452"/>
                <a:gd name="T17" fmla="*/ 154 h 413"/>
                <a:gd name="T18" fmla="*/ 199 w 452"/>
                <a:gd name="T19" fmla="*/ 172 h 413"/>
                <a:gd name="T20" fmla="*/ 217 w 452"/>
                <a:gd name="T21" fmla="*/ 185 h 413"/>
                <a:gd name="T22" fmla="*/ 234 w 452"/>
                <a:gd name="T23" fmla="*/ 196 h 413"/>
                <a:gd name="T24" fmla="*/ 251 w 452"/>
                <a:gd name="T25" fmla="*/ 211 h 413"/>
                <a:gd name="T26" fmla="*/ 266 w 452"/>
                <a:gd name="T27" fmla="*/ 227 h 413"/>
                <a:gd name="T28" fmla="*/ 283 w 452"/>
                <a:gd name="T29" fmla="*/ 242 h 413"/>
                <a:gd name="T30" fmla="*/ 300 w 452"/>
                <a:gd name="T31" fmla="*/ 259 h 413"/>
                <a:gd name="T32" fmla="*/ 313 w 452"/>
                <a:gd name="T33" fmla="*/ 276 h 413"/>
                <a:gd name="T34" fmla="*/ 327 w 452"/>
                <a:gd name="T35" fmla="*/ 295 h 413"/>
                <a:gd name="T36" fmla="*/ 340 w 452"/>
                <a:gd name="T37" fmla="*/ 316 h 413"/>
                <a:gd name="T38" fmla="*/ 353 w 452"/>
                <a:gd name="T39" fmla="*/ 337 h 413"/>
                <a:gd name="T40" fmla="*/ 369 w 452"/>
                <a:gd name="T41" fmla="*/ 356 h 413"/>
                <a:gd name="T42" fmla="*/ 380 w 452"/>
                <a:gd name="T43" fmla="*/ 377 h 413"/>
                <a:gd name="T44" fmla="*/ 389 w 452"/>
                <a:gd name="T45" fmla="*/ 402 h 413"/>
                <a:gd name="T46" fmla="*/ 452 w 452"/>
                <a:gd name="T47" fmla="*/ 390 h 413"/>
                <a:gd name="T48" fmla="*/ 441 w 452"/>
                <a:gd name="T49" fmla="*/ 365 h 413"/>
                <a:gd name="T50" fmla="*/ 429 w 452"/>
                <a:gd name="T51" fmla="*/ 339 h 413"/>
                <a:gd name="T52" fmla="*/ 416 w 452"/>
                <a:gd name="T53" fmla="*/ 316 h 413"/>
                <a:gd name="T54" fmla="*/ 403 w 452"/>
                <a:gd name="T55" fmla="*/ 295 h 413"/>
                <a:gd name="T56" fmla="*/ 388 w 452"/>
                <a:gd name="T57" fmla="*/ 272 h 413"/>
                <a:gd name="T58" fmla="*/ 370 w 452"/>
                <a:gd name="T59" fmla="*/ 253 h 413"/>
                <a:gd name="T60" fmla="*/ 355 w 452"/>
                <a:gd name="T61" fmla="*/ 232 h 413"/>
                <a:gd name="T62" fmla="*/ 340 w 452"/>
                <a:gd name="T63" fmla="*/ 215 h 413"/>
                <a:gd name="T64" fmla="*/ 321 w 452"/>
                <a:gd name="T65" fmla="*/ 194 h 413"/>
                <a:gd name="T66" fmla="*/ 306 w 452"/>
                <a:gd name="T67" fmla="*/ 177 h 413"/>
                <a:gd name="T68" fmla="*/ 289 w 452"/>
                <a:gd name="T69" fmla="*/ 162 h 413"/>
                <a:gd name="T70" fmla="*/ 272 w 452"/>
                <a:gd name="T71" fmla="*/ 147 h 413"/>
                <a:gd name="T72" fmla="*/ 253 w 452"/>
                <a:gd name="T73" fmla="*/ 132 h 413"/>
                <a:gd name="T74" fmla="*/ 236 w 452"/>
                <a:gd name="T75" fmla="*/ 120 h 413"/>
                <a:gd name="T76" fmla="*/ 217 w 452"/>
                <a:gd name="T77" fmla="*/ 107 h 413"/>
                <a:gd name="T78" fmla="*/ 201 w 452"/>
                <a:gd name="T79" fmla="*/ 96 h 413"/>
                <a:gd name="T80" fmla="*/ 182 w 452"/>
                <a:gd name="T81" fmla="*/ 82 h 413"/>
                <a:gd name="T82" fmla="*/ 165 w 452"/>
                <a:gd name="T83" fmla="*/ 73 h 413"/>
                <a:gd name="T84" fmla="*/ 148 w 452"/>
                <a:gd name="T85" fmla="*/ 61 h 413"/>
                <a:gd name="T86" fmla="*/ 133 w 452"/>
                <a:gd name="T87" fmla="*/ 54 h 413"/>
                <a:gd name="T88" fmla="*/ 116 w 452"/>
                <a:gd name="T89" fmla="*/ 44 h 413"/>
                <a:gd name="T90" fmla="*/ 102 w 452"/>
                <a:gd name="T91" fmla="*/ 37 h 413"/>
                <a:gd name="T92" fmla="*/ 78 w 452"/>
                <a:gd name="T93" fmla="*/ 25 h 413"/>
                <a:gd name="T94" fmla="*/ 53 w 452"/>
                <a:gd name="T95" fmla="*/ 12 h 413"/>
                <a:gd name="T96" fmla="*/ 36 w 452"/>
                <a:gd name="T97" fmla="*/ 6 h 413"/>
                <a:gd name="T98" fmla="*/ 21 w 452"/>
                <a:gd name="T99" fmla="*/ 0 h 413"/>
                <a:gd name="T100" fmla="*/ 0 w 452"/>
                <a:gd name="T101" fmla="*/ 57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2" h="413">
                  <a:moveTo>
                    <a:pt x="0" y="57"/>
                  </a:moveTo>
                  <a:lnTo>
                    <a:pt x="2" y="57"/>
                  </a:lnTo>
                  <a:lnTo>
                    <a:pt x="13" y="61"/>
                  </a:lnTo>
                  <a:lnTo>
                    <a:pt x="17" y="63"/>
                  </a:lnTo>
                  <a:lnTo>
                    <a:pt x="28" y="67"/>
                  </a:lnTo>
                  <a:lnTo>
                    <a:pt x="36" y="73"/>
                  </a:lnTo>
                  <a:lnTo>
                    <a:pt x="47" y="76"/>
                  </a:lnTo>
                  <a:lnTo>
                    <a:pt x="59" y="82"/>
                  </a:lnTo>
                  <a:lnTo>
                    <a:pt x="70" y="90"/>
                  </a:lnTo>
                  <a:lnTo>
                    <a:pt x="83" y="96"/>
                  </a:lnTo>
                  <a:lnTo>
                    <a:pt x="99" y="105"/>
                  </a:lnTo>
                  <a:lnTo>
                    <a:pt x="112" y="113"/>
                  </a:lnTo>
                  <a:lnTo>
                    <a:pt x="127" y="122"/>
                  </a:lnTo>
                  <a:lnTo>
                    <a:pt x="135" y="126"/>
                  </a:lnTo>
                  <a:lnTo>
                    <a:pt x="144" y="132"/>
                  </a:lnTo>
                  <a:lnTo>
                    <a:pt x="152" y="137"/>
                  </a:lnTo>
                  <a:lnTo>
                    <a:pt x="161" y="143"/>
                  </a:lnTo>
                  <a:lnTo>
                    <a:pt x="177" y="154"/>
                  </a:lnTo>
                  <a:lnTo>
                    <a:pt x="192" y="166"/>
                  </a:lnTo>
                  <a:lnTo>
                    <a:pt x="199" y="172"/>
                  </a:lnTo>
                  <a:lnTo>
                    <a:pt x="209" y="177"/>
                  </a:lnTo>
                  <a:lnTo>
                    <a:pt x="217" y="185"/>
                  </a:lnTo>
                  <a:lnTo>
                    <a:pt x="226" y="191"/>
                  </a:lnTo>
                  <a:lnTo>
                    <a:pt x="234" y="196"/>
                  </a:lnTo>
                  <a:lnTo>
                    <a:pt x="241" y="206"/>
                  </a:lnTo>
                  <a:lnTo>
                    <a:pt x="251" y="211"/>
                  </a:lnTo>
                  <a:lnTo>
                    <a:pt x="258" y="221"/>
                  </a:lnTo>
                  <a:lnTo>
                    <a:pt x="266" y="227"/>
                  </a:lnTo>
                  <a:lnTo>
                    <a:pt x="275" y="236"/>
                  </a:lnTo>
                  <a:lnTo>
                    <a:pt x="283" y="242"/>
                  </a:lnTo>
                  <a:lnTo>
                    <a:pt x="293" y="253"/>
                  </a:lnTo>
                  <a:lnTo>
                    <a:pt x="300" y="259"/>
                  </a:lnTo>
                  <a:lnTo>
                    <a:pt x="306" y="269"/>
                  </a:lnTo>
                  <a:lnTo>
                    <a:pt x="313" y="276"/>
                  </a:lnTo>
                  <a:lnTo>
                    <a:pt x="321" y="288"/>
                  </a:lnTo>
                  <a:lnTo>
                    <a:pt x="327" y="295"/>
                  </a:lnTo>
                  <a:lnTo>
                    <a:pt x="336" y="307"/>
                  </a:lnTo>
                  <a:lnTo>
                    <a:pt x="340" y="316"/>
                  </a:lnTo>
                  <a:lnTo>
                    <a:pt x="350" y="326"/>
                  </a:lnTo>
                  <a:lnTo>
                    <a:pt x="353" y="337"/>
                  </a:lnTo>
                  <a:lnTo>
                    <a:pt x="361" y="346"/>
                  </a:lnTo>
                  <a:lnTo>
                    <a:pt x="369" y="356"/>
                  </a:lnTo>
                  <a:lnTo>
                    <a:pt x="374" y="367"/>
                  </a:lnTo>
                  <a:lnTo>
                    <a:pt x="380" y="377"/>
                  </a:lnTo>
                  <a:lnTo>
                    <a:pt x="386" y="388"/>
                  </a:lnTo>
                  <a:lnTo>
                    <a:pt x="389" y="402"/>
                  </a:lnTo>
                  <a:lnTo>
                    <a:pt x="397" y="413"/>
                  </a:lnTo>
                  <a:lnTo>
                    <a:pt x="452" y="390"/>
                  </a:lnTo>
                  <a:lnTo>
                    <a:pt x="446" y="377"/>
                  </a:lnTo>
                  <a:lnTo>
                    <a:pt x="441" y="365"/>
                  </a:lnTo>
                  <a:lnTo>
                    <a:pt x="435" y="352"/>
                  </a:lnTo>
                  <a:lnTo>
                    <a:pt x="429" y="339"/>
                  </a:lnTo>
                  <a:lnTo>
                    <a:pt x="422" y="327"/>
                  </a:lnTo>
                  <a:lnTo>
                    <a:pt x="416" y="316"/>
                  </a:lnTo>
                  <a:lnTo>
                    <a:pt x="408" y="307"/>
                  </a:lnTo>
                  <a:lnTo>
                    <a:pt x="403" y="295"/>
                  </a:lnTo>
                  <a:lnTo>
                    <a:pt x="393" y="284"/>
                  </a:lnTo>
                  <a:lnTo>
                    <a:pt x="388" y="272"/>
                  </a:lnTo>
                  <a:lnTo>
                    <a:pt x="378" y="263"/>
                  </a:lnTo>
                  <a:lnTo>
                    <a:pt x="370" y="253"/>
                  </a:lnTo>
                  <a:lnTo>
                    <a:pt x="363" y="242"/>
                  </a:lnTo>
                  <a:lnTo>
                    <a:pt x="355" y="232"/>
                  </a:lnTo>
                  <a:lnTo>
                    <a:pt x="348" y="223"/>
                  </a:lnTo>
                  <a:lnTo>
                    <a:pt x="340" y="215"/>
                  </a:lnTo>
                  <a:lnTo>
                    <a:pt x="331" y="206"/>
                  </a:lnTo>
                  <a:lnTo>
                    <a:pt x="321" y="194"/>
                  </a:lnTo>
                  <a:lnTo>
                    <a:pt x="313" y="187"/>
                  </a:lnTo>
                  <a:lnTo>
                    <a:pt x="306" y="177"/>
                  </a:lnTo>
                  <a:lnTo>
                    <a:pt x="296" y="170"/>
                  </a:lnTo>
                  <a:lnTo>
                    <a:pt x="289" y="162"/>
                  </a:lnTo>
                  <a:lnTo>
                    <a:pt x="279" y="154"/>
                  </a:lnTo>
                  <a:lnTo>
                    <a:pt x="272" y="147"/>
                  </a:lnTo>
                  <a:lnTo>
                    <a:pt x="260" y="139"/>
                  </a:lnTo>
                  <a:lnTo>
                    <a:pt x="253" y="132"/>
                  </a:lnTo>
                  <a:lnTo>
                    <a:pt x="243" y="124"/>
                  </a:lnTo>
                  <a:lnTo>
                    <a:pt x="236" y="120"/>
                  </a:lnTo>
                  <a:lnTo>
                    <a:pt x="224" y="113"/>
                  </a:lnTo>
                  <a:lnTo>
                    <a:pt x="217" y="107"/>
                  </a:lnTo>
                  <a:lnTo>
                    <a:pt x="209" y="101"/>
                  </a:lnTo>
                  <a:lnTo>
                    <a:pt x="201" y="96"/>
                  </a:lnTo>
                  <a:lnTo>
                    <a:pt x="192" y="90"/>
                  </a:lnTo>
                  <a:lnTo>
                    <a:pt x="182" y="82"/>
                  </a:lnTo>
                  <a:lnTo>
                    <a:pt x="175" y="76"/>
                  </a:lnTo>
                  <a:lnTo>
                    <a:pt x="165" y="73"/>
                  </a:lnTo>
                  <a:lnTo>
                    <a:pt x="156" y="67"/>
                  </a:lnTo>
                  <a:lnTo>
                    <a:pt x="148" y="61"/>
                  </a:lnTo>
                  <a:lnTo>
                    <a:pt x="140" y="57"/>
                  </a:lnTo>
                  <a:lnTo>
                    <a:pt x="133" y="54"/>
                  </a:lnTo>
                  <a:lnTo>
                    <a:pt x="123" y="48"/>
                  </a:lnTo>
                  <a:lnTo>
                    <a:pt x="116" y="44"/>
                  </a:lnTo>
                  <a:lnTo>
                    <a:pt x="108" y="40"/>
                  </a:lnTo>
                  <a:lnTo>
                    <a:pt x="102" y="37"/>
                  </a:lnTo>
                  <a:lnTo>
                    <a:pt x="87" y="29"/>
                  </a:lnTo>
                  <a:lnTo>
                    <a:pt x="78" y="25"/>
                  </a:lnTo>
                  <a:lnTo>
                    <a:pt x="63" y="18"/>
                  </a:lnTo>
                  <a:lnTo>
                    <a:pt x="53" y="12"/>
                  </a:lnTo>
                  <a:lnTo>
                    <a:pt x="44" y="10"/>
                  </a:lnTo>
                  <a:lnTo>
                    <a:pt x="36" y="6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59"/>
            <p:cNvSpPr>
              <a:spLocks/>
            </p:cNvSpPr>
            <p:nvPr/>
          </p:nvSpPr>
          <p:spPr bwMode="auto">
            <a:xfrm flipH="1">
              <a:off x="4624747" y="2440374"/>
              <a:ext cx="184150" cy="403225"/>
            </a:xfrm>
            <a:custGeom>
              <a:avLst/>
              <a:gdLst>
                <a:gd name="T0" fmla="*/ 186 w 232"/>
                <a:gd name="T1" fmla="*/ 2 h 510"/>
                <a:gd name="T2" fmla="*/ 171 w 232"/>
                <a:gd name="T3" fmla="*/ 15 h 510"/>
                <a:gd name="T4" fmla="*/ 158 w 232"/>
                <a:gd name="T5" fmla="*/ 29 h 510"/>
                <a:gd name="T6" fmla="*/ 143 w 232"/>
                <a:gd name="T7" fmla="*/ 48 h 510"/>
                <a:gd name="T8" fmla="*/ 124 w 232"/>
                <a:gd name="T9" fmla="*/ 71 h 510"/>
                <a:gd name="T10" fmla="*/ 105 w 232"/>
                <a:gd name="T11" fmla="*/ 97 h 510"/>
                <a:gd name="T12" fmla="*/ 87 w 232"/>
                <a:gd name="T13" fmla="*/ 128 h 510"/>
                <a:gd name="T14" fmla="*/ 74 w 232"/>
                <a:gd name="T15" fmla="*/ 152 h 510"/>
                <a:gd name="T16" fmla="*/ 65 w 232"/>
                <a:gd name="T17" fmla="*/ 169 h 510"/>
                <a:gd name="T18" fmla="*/ 53 w 232"/>
                <a:gd name="T19" fmla="*/ 188 h 510"/>
                <a:gd name="T20" fmla="*/ 47 w 232"/>
                <a:gd name="T21" fmla="*/ 206 h 510"/>
                <a:gd name="T22" fmla="*/ 38 w 232"/>
                <a:gd name="T23" fmla="*/ 227 h 510"/>
                <a:gd name="T24" fmla="*/ 32 w 232"/>
                <a:gd name="T25" fmla="*/ 247 h 510"/>
                <a:gd name="T26" fmla="*/ 23 w 232"/>
                <a:gd name="T27" fmla="*/ 268 h 510"/>
                <a:gd name="T28" fmla="*/ 17 w 232"/>
                <a:gd name="T29" fmla="*/ 291 h 510"/>
                <a:gd name="T30" fmla="*/ 13 w 232"/>
                <a:gd name="T31" fmla="*/ 314 h 510"/>
                <a:gd name="T32" fmla="*/ 8 w 232"/>
                <a:gd name="T33" fmla="*/ 337 h 510"/>
                <a:gd name="T34" fmla="*/ 4 w 232"/>
                <a:gd name="T35" fmla="*/ 361 h 510"/>
                <a:gd name="T36" fmla="*/ 2 w 232"/>
                <a:gd name="T37" fmla="*/ 388 h 510"/>
                <a:gd name="T38" fmla="*/ 0 w 232"/>
                <a:gd name="T39" fmla="*/ 413 h 510"/>
                <a:gd name="T40" fmla="*/ 0 w 232"/>
                <a:gd name="T41" fmla="*/ 438 h 510"/>
                <a:gd name="T42" fmla="*/ 2 w 232"/>
                <a:gd name="T43" fmla="*/ 468 h 510"/>
                <a:gd name="T44" fmla="*/ 6 w 232"/>
                <a:gd name="T45" fmla="*/ 495 h 510"/>
                <a:gd name="T46" fmla="*/ 68 w 232"/>
                <a:gd name="T47" fmla="*/ 502 h 510"/>
                <a:gd name="T48" fmla="*/ 65 w 232"/>
                <a:gd name="T49" fmla="*/ 476 h 510"/>
                <a:gd name="T50" fmla="*/ 65 w 232"/>
                <a:gd name="T51" fmla="*/ 451 h 510"/>
                <a:gd name="T52" fmla="*/ 63 w 232"/>
                <a:gd name="T53" fmla="*/ 426 h 510"/>
                <a:gd name="T54" fmla="*/ 65 w 232"/>
                <a:gd name="T55" fmla="*/ 403 h 510"/>
                <a:gd name="T56" fmla="*/ 65 w 232"/>
                <a:gd name="T57" fmla="*/ 379 h 510"/>
                <a:gd name="T58" fmla="*/ 67 w 232"/>
                <a:gd name="T59" fmla="*/ 356 h 510"/>
                <a:gd name="T60" fmla="*/ 70 w 232"/>
                <a:gd name="T61" fmla="*/ 337 h 510"/>
                <a:gd name="T62" fmla="*/ 76 w 232"/>
                <a:gd name="T63" fmla="*/ 316 h 510"/>
                <a:gd name="T64" fmla="*/ 82 w 232"/>
                <a:gd name="T65" fmla="*/ 295 h 510"/>
                <a:gd name="T66" fmla="*/ 86 w 232"/>
                <a:gd name="T67" fmla="*/ 274 h 510"/>
                <a:gd name="T68" fmla="*/ 93 w 232"/>
                <a:gd name="T69" fmla="*/ 255 h 510"/>
                <a:gd name="T70" fmla="*/ 101 w 232"/>
                <a:gd name="T71" fmla="*/ 238 h 510"/>
                <a:gd name="T72" fmla="*/ 116 w 232"/>
                <a:gd name="T73" fmla="*/ 202 h 510"/>
                <a:gd name="T74" fmla="*/ 133 w 232"/>
                <a:gd name="T75" fmla="*/ 173 h 510"/>
                <a:gd name="T76" fmla="*/ 148 w 232"/>
                <a:gd name="T77" fmla="*/ 141 h 510"/>
                <a:gd name="T78" fmla="*/ 165 w 232"/>
                <a:gd name="T79" fmla="*/ 116 h 510"/>
                <a:gd name="T80" fmla="*/ 181 w 232"/>
                <a:gd name="T81" fmla="*/ 93 h 510"/>
                <a:gd name="T82" fmla="*/ 198 w 232"/>
                <a:gd name="T83" fmla="*/ 76 h 510"/>
                <a:gd name="T84" fmla="*/ 220 w 232"/>
                <a:gd name="T85" fmla="*/ 54 h 510"/>
                <a:gd name="T86" fmla="*/ 232 w 232"/>
                <a:gd name="T87" fmla="*/ 44 h 510"/>
                <a:gd name="T88" fmla="*/ 192 w 232"/>
                <a:gd name="T89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2" h="510">
                  <a:moveTo>
                    <a:pt x="192" y="0"/>
                  </a:moveTo>
                  <a:lnTo>
                    <a:pt x="186" y="2"/>
                  </a:lnTo>
                  <a:lnTo>
                    <a:pt x="179" y="10"/>
                  </a:lnTo>
                  <a:lnTo>
                    <a:pt x="171" y="15"/>
                  </a:lnTo>
                  <a:lnTo>
                    <a:pt x="163" y="23"/>
                  </a:lnTo>
                  <a:lnTo>
                    <a:pt x="158" y="29"/>
                  </a:lnTo>
                  <a:lnTo>
                    <a:pt x="150" y="40"/>
                  </a:lnTo>
                  <a:lnTo>
                    <a:pt x="143" y="48"/>
                  </a:lnTo>
                  <a:lnTo>
                    <a:pt x="133" y="57"/>
                  </a:lnTo>
                  <a:lnTo>
                    <a:pt x="124" y="71"/>
                  </a:lnTo>
                  <a:lnTo>
                    <a:pt x="114" y="84"/>
                  </a:lnTo>
                  <a:lnTo>
                    <a:pt x="105" y="97"/>
                  </a:lnTo>
                  <a:lnTo>
                    <a:pt x="97" y="112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74" y="152"/>
                  </a:lnTo>
                  <a:lnTo>
                    <a:pt x="68" y="160"/>
                  </a:lnTo>
                  <a:lnTo>
                    <a:pt x="65" y="169"/>
                  </a:lnTo>
                  <a:lnTo>
                    <a:pt x="59" y="179"/>
                  </a:lnTo>
                  <a:lnTo>
                    <a:pt x="53" y="188"/>
                  </a:lnTo>
                  <a:lnTo>
                    <a:pt x="49" y="196"/>
                  </a:lnTo>
                  <a:lnTo>
                    <a:pt x="47" y="206"/>
                  </a:lnTo>
                  <a:lnTo>
                    <a:pt x="44" y="217"/>
                  </a:lnTo>
                  <a:lnTo>
                    <a:pt x="38" y="227"/>
                  </a:lnTo>
                  <a:lnTo>
                    <a:pt x="34" y="238"/>
                  </a:lnTo>
                  <a:lnTo>
                    <a:pt x="32" y="247"/>
                  </a:lnTo>
                  <a:lnTo>
                    <a:pt x="28" y="257"/>
                  </a:lnTo>
                  <a:lnTo>
                    <a:pt x="23" y="268"/>
                  </a:lnTo>
                  <a:lnTo>
                    <a:pt x="21" y="280"/>
                  </a:lnTo>
                  <a:lnTo>
                    <a:pt x="17" y="291"/>
                  </a:lnTo>
                  <a:lnTo>
                    <a:pt x="17" y="304"/>
                  </a:lnTo>
                  <a:lnTo>
                    <a:pt x="13" y="314"/>
                  </a:lnTo>
                  <a:lnTo>
                    <a:pt x="11" y="325"/>
                  </a:lnTo>
                  <a:lnTo>
                    <a:pt x="8" y="337"/>
                  </a:lnTo>
                  <a:lnTo>
                    <a:pt x="6" y="350"/>
                  </a:lnTo>
                  <a:lnTo>
                    <a:pt x="4" y="361"/>
                  </a:lnTo>
                  <a:lnTo>
                    <a:pt x="2" y="375"/>
                  </a:lnTo>
                  <a:lnTo>
                    <a:pt x="2" y="388"/>
                  </a:lnTo>
                  <a:lnTo>
                    <a:pt x="2" y="401"/>
                  </a:lnTo>
                  <a:lnTo>
                    <a:pt x="0" y="413"/>
                  </a:lnTo>
                  <a:lnTo>
                    <a:pt x="0" y="426"/>
                  </a:lnTo>
                  <a:lnTo>
                    <a:pt x="0" y="438"/>
                  </a:lnTo>
                  <a:lnTo>
                    <a:pt x="2" y="453"/>
                  </a:lnTo>
                  <a:lnTo>
                    <a:pt x="2" y="468"/>
                  </a:lnTo>
                  <a:lnTo>
                    <a:pt x="4" y="481"/>
                  </a:lnTo>
                  <a:lnTo>
                    <a:pt x="6" y="495"/>
                  </a:lnTo>
                  <a:lnTo>
                    <a:pt x="9" y="510"/>
                  </a:lnTo>
                  <a:lnTo>
                    <a:pt x="68" y="502"/>
                  </a:lnTo>
                  <a:lnTo>
                    <a:pt x="67" y="487"/>
                  </a:lnTo>
                  <a:lnTo>
                    <a:pt x="65" y="476"/>
                  </a:lnTo>
                  <a:lnTo>
                    <a:pt x="65" y="462"/>
                  </a:lnTo>
                  <a:lnTo>
                    <a:pt x="65" y="451"/>
                  </a:lnTo>
                  <a:lnTo>
                    <a:pt x="63" y="438"/>
                  </a:lnTo>
                  <a:lnTo>
                    <a:pt x="63" y="426"/>
                  </a:lnTo>
                  <a:lnTo>
                    <a:pt x="63" y="413"/>
                  </a:lnTo>
                  <a:lnTo>
                    <a:pt x="65" y="403"/>
                  </a:lnTo>
                  <a:lnTo>
                    <a:pt x="65" y="390"/>
                  </a:lnTo>
                  <a:lnTo>
                    <a:pt x="65" y="379"/>
                  </a:lnTo>
                  <a:lnTo>
                    <a:pt x="67" y="367"/>
                  </a:lnTo>
                  <a:lnTo>
                    <a:pt x="67" y="356"/>
                  </a:lnTo>
                  <a:lnTo>
                    <a:pt x="67" y="346"/>
                  </a:lnTo>
                  <a:lnTo>
                    <a:pt x="70" y="337"/>
                  </a:lnTo>
                  <a:lnTo>
                    <a:pt x="72" y="325"/>
                  </a:lnTo>
                  <a:lnTo>
                    <a:pt x="76" y="316"/>
                  </a:lnTo>
                  <a:lnTo>
                    <a:pt x="78" y="306"/>
                  </a:lnTo>
                  <a:lnTo>
                    <a:pt x="82" y="295"/>
                  </a:lnTo>
                  <a:lnTo>
                    <a:pt x="82" y="285"/>
                  </a:lnTo>
                  <a:lnTo>
                    <a:pt x="86" y="274"/>
                  </a:lnTo>
                  <a:lnTo>
                    <a:pt x="89" y="265"/>
                  </a:lnTo>
                  <a:lnTo>
                    <a:pt x="93" y="255"/>
                  </a:lnTo>
                  <a:lnTo>
                    <a:pt x="97" y="246"/>
                  </a:lnTo>
                  <a:lnTo>
                    <a:pt x="101" y="238"/>
                  </a:lnTo>
                  <a:lnTo>
                    <a:pt x="108" y="219"/>
                  </a:lnTo>
                  <a:lnTo>
                    <a:pt x="116" y="202"/>
                  </a:lnTo>
                  <a:lnTo>
                    <a:pt x="124" y="187"/>
                  </a:lnTo>
                  <a:lnTo>
                    <a:pt x="133" y="173"/>
                  </a:lnTo>
                  <a:lnTo>
                    <a:pt x="141" y="158"/>
                  </a:lnTo>
                  <a:lnTo>
                    <a:pt x="148" y="141"/>
                  </a:lnTo>
                  <a:lnTo>
                    <a:pt x="158" y="128"/>
                  </a:lnTo>
                  <a:lnTo>
                    <a:pt x="165" y="116"/>
                  </a:lnTo>
                  <a:lnTo>
                    <a:pt x="173" y="105"/>
                  </a:lnTo>
                  <a:lnTo>
                    <a:pt x="181" y="93"/>
                  </a:lnTo>
                  <a:lnTo>
                    <a:pt x="190" y="84"/>
                  </a:lnTo>
                  <a:lnTo>
                    <a:pt x="198" y="76"/>
                  </a:lnTo>
                  <a:lnTo>
                    <a:pt x="211" y="61"/>
                  </a:lnTo>
                  <a:lnTo>
                    <a:pt x="220" y="54"/>
                  </a:lnTo>
                  <a:lnTo>
                    <a:pt x="228" y="46"/>
                  </a:lnTo>
                  <a:lnTo>
                    <a:pt x="232" y="44"/>
                  </a:lnTo>
                  <a:lnTo>
                    <a:pt x="192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60"/>
            <p:cNvSpPr>
              <a:spLocks/>
            </p:cNvSpPr>
            <p:nvPr/>
          </p:nvSpPr>
          <p:spPr bwMode="auto">
            <a:xfrm flipH="1">
              <a:off x="4596172" y="2822962"/>
              <a:ext cx="217488" cy="463550"/>
            </a:xfrm>
            <a:custGeom>
              <a:avLst/>
              <a:gdLst>
                <a:gd name="T0" fmla="*/ 0 w 274"/>
                <a:gd name="T1" fmla="*/ 21 h 584"/>
                <a:gd name="T2" fmla="*/ 217 w 274"/>
                <a:gd name="T3" fmla="*/ 584 h 584"/>
                <a:gd name="T4" fmla="*/ 274 w 274"/>
                <a:gd name="T5" fmla="*/ 561 h 584"/>
                <a:gd name="T6" fmla="*/ 57 w 274"/>
                <a:gd name="T7" fmla="*/ 0 h 584"/>
                <a:gd name="T8" fmla="*/ 0 w 274"/>
                <a:gd name="T9" fmla="*/ 21 h 584"/>
                <a:gd name="T10" fmla="*/ 0 w 274"/>
                <a:gd name="T11" fmla="*/ 21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584">
                  <a:moveTo>
                    <a:pt x="0" y="21"/>
                  </a:moveTo>
                  <a:lnTo>
                    <a:pt x="217" y="584"/>
                  </a:lnTo>
                  <a:lnTo>
                    <a:pt x="274" y="561"/>
                  </a:lnTo>
                  <a:lnTo>
                    <a:pt x="57" y="0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61"/>
            <p:cNvSpPr>
              <a:spLocks/>
            </p:cNvSpPr>
            <p:nvPr/>
          </p:nvSpPr>
          <p:spPr bwMode="auto">
            <a:xfrm flipH="1">
              <a:off x="4600934" y="2753112"/>
              <a:ext cx="633413" cy="738188"/>
            </a:xfrm>
            <a:custGeom>
              <a:avLst/>
              <a:gdLst>
                <a:gd name="T0" fmla="*/ 717 w 798"/>
                <a:gd name="T1" fmla="*/ 678 h 929"/>
                <a:gd name="T2" fmla="*/ 694 w 798"/>
                <a:gd name="T3" fmla="*/ 720 h 929"/>
                <a:gd name="T4" fmla="*/ 667 w 798"/>
                <a:gd name="T5" fmla="*/ 768 h 929"/>
                <a:gd name="T6" fmla="*/ 637 w 798"/>
                <a:gd name="T7" fmla="*/ 811 h 929"/>
                <a:gd name="T8" fmla="*/ 574 w 798"/>
                <a:gd name="T9" fmla="*/ 863 h 929"/>
                <a:gd name="T10" fmla="*/ 490 w 798"/>
                <a:gd name="T11" fmla="*/ 851 h 929"/>
                <a:gd name="T12" fmla="*/ 452 w 798"/>
                <a:gd name="T13" fmla="*/ 798 h 929"/>
                <a:gd name="T14" fmla="*/ 441 w 798"/>
                <a:gd name="T15" fmla="*/ 726 h 929"/>
                <a:gd name="T16" fmla="*/ 451 w 798"/>
                <a:gd name="T17" fmla="*/ 646 h 929"/>
                <a:gd name="T18" fmla="*/ 466 w 798"/>
                <a:gd name="T19" fmla="*/ 566 h 929"/>
                <a:gd name="T20" fmla="*/ 487 w 798"/>
                <a:gd name="T21" fmla="*/ 511 h 929"/>
                <a:gd name="T22" fmla="*/ 525 w 798"/>
                <a:gd name="T23" fmla="*/ 441 h 929"/>
                <a:gd name="T24" fmla="*/ 445 w 798"/>
                <a:gd name="T25" fmla="*/ 443 h 929"/>
                <a:gd name="T26" fmla="*/ 380 w 798"/>
                <a:gd name="T27" fmla="*/ 441 h 929"/>
                <a:gd name="T28" fmla="*/ 329 w 798"/>
                <a:gd name="T29" fmla="*/ 433 h 929"/>
                <a:gd name="T30" fmla="*/ 268 w 798"/>
                <a:gd name="T31" fmla="*/ 414 h 929"/>
                <a:gd name="T32" fmla="*/ 205 w 798"/>
                <a:gd name="T33" fmla="*/ 389 h 929"/>
                <a:gd name="T34" fmla="*/ 137 w 798"/>
                <a:gd name="T35" fmla="*/ 350 h 929"/>
                <a:gd name="T36" fmla="*/ 93 w 798"/>
                <a:gd name="T37" fmla="*/ 306 h 929"/>
                <a:gd name="T38" fmla="*/ 67 w 798"/>
                <a:gd name="T39" fmla="*/ 256 h 929"/>
                <a:gd name="T40" fmla="*/ 63 w 798"/>
                <a:gd name="T41" fmla="*/ 211 h 929"/>
                <a:gd name="T42" fmla="*/ 72 w 798"/>
                <a:gd name="T43" fmla="*/ 163 h 929"/>
                <a:gd name="T44" fmla="*/ 101 w 798"/>
                <a:gd name="T45" fmla="*/ 118 h 929"/>
                <a:gd name="T46" fmla="*/ 141 w 798"/>
                <a:gd name="T47" fmla="*/ 76 h 929"/>
                <a:gd name="T48" fmla="*/ 203 w 798"/>
                <a:gd name="T49" fmla="*/ 62 h 929"/>
                <a:gd name="T50" fmla="*/ 279 w 798"/>
                <a:gd name="T51" fmla="*/ 66 h 929"/>
                <a:gd name="T52" fmla="*/ 361 w 798"/>
                <a:gd name="T53" fmla="*/ 85 h 929"/>
                <a:gd name="T54" fmla="*/ 441 w 798"/>
                <a:gd name="T55" fmla="*/ 112 h 929"/>
                <a:gd name="T56" fmla="*/ 509 w 798"/>
                <a:gd name="T57" fmla="*/ 140 h 929"/>
                <a:gd name="T58" fmla="*/ 580 w 798"/>
                <a:gd name="T59" fmla="*/ 106 h 929"/>
                <a:gd name="T60" fmla="*/ 538 w 798"/>
                <a:gd name="T61" fmla="*/ 85 h 929"/>
                <a:gd name="T62" fmla="*/ 466 w 798"/>
                <a:gd name="T63" fmla="*/ 57 h 929"/>
                <a:gd name="T64" fmla="*/ 401 w 798"/>
                <a:gd name="T65" fmla="*/ 32 h 929"/>
                <a:gd name="T66" fmla="*/ 356 w 798"/>
                <a:gd name="T67" fmla="*/ 21 h 929"/>
                <a:gd name="T68" fmla="*/ 302 w 798"/>
                <a:gd name="T69" fmla="*/ 7 h 929"/>
                <a:gd name="T70" fmla="*/ 251 w 798"/>
                <a:gd name="T71" fmla="*/ 0 h 929"/>
                <a:gd name="T72" fmla="*/ 202 w 798"/>
                <a:gd name="T73" fmla="*/ 0 h 929"/>
                <a:gd name="T74" fmla="*/ 156 w 798"/>
                <a:gd name="T75" fmla="*/ 7 h 929"/>
                <a:gd name="T76" fmla="*/ 80 w 798"/>
                <a:gd name="T77" fmla="*/ 43 h 929"/>
                <a:gd name="T78" fmla="*/ 34 w 798"/>
                <a:gd name="T79" fmla="*/ 108 h 929"/>
                <a:gd name="T80" fmla="*/ 6 w 798"/>
                <a:gd name="T81" fmla="*/ 171 h 929"/>
                <a:gd name="T82" fmla="*/ 2 w 798"/>
                <a:gd name="T83" fmla="*/ 235 h 929"/>
                <a:gd name="T84" fmla="*/ 17 w 798"/>
                <a:gd name="T85" fmla="*/ 298 h 929"/>
                <a:gd name="T86" fmla="*/ 61 w 798"/>
                <a:gd name="T87" fmla="*/ 363 h 929"/>
                <a:gd name="T88" fmla="*/ 127 w 798"/>
                <a:gd name="T89" fmla="*/ 414 h 929"/>
                <a:gd name="T90" fmla="*/ 181 w 798"/>
                <a:gd name="T91" fmla="*/ 445 h 929"/>
                <a:gd name="T92" fmla="*/ 243 w 798"/>
                <a:gd name="T93" fmla="*/ 469 h 929"/>
                <a:gd name="T94" fmla="*/ 321 w 798"/>
                <a:gd name="T95" fmla="*/ 494 h 929"/>
                <a:gd name="T96" fmla="*/ 392 w 798"/>
                <a:gd name="T97" fmla="*/ 500 h 929"/>
                <a:gd name="T98" fmla="*/ 418 w 798"/>
                <a:gd name="T99" fmla="*/ 523 h 929"/>
                <a:gd name="T100" fmla="*/ 399 w 798"/>
                <a:gd name="T101" fmla="*/ 581 h 929"/>
                <a:gd name="T102" fmla="*/ 384 w 798"/>
                <a:gd name="T103" fmla="*/ 656 h 929"/>
                <a:gd name="T104" fmla="*/ 380 w 798"/>
                <a:gd name="T105" fmla="*/ 732 h 929"/>
                <a:gd name="T106" fmla="*/ 390 w 798"/>
                <a:gd name="T107" fmla="*/ 804 h 929"/>
                <a:gd name="T108" fmla="*/ 420 w 798"/>
                <a:gd name="T109" fmla="*/ 867 h 929"/>
                <a:gd name="T110" fmla="*/ 479 w 798"/>
                <a:gd name="T111" fmla="*/ 914 h 929"/>
                <a:gd name="T112" fmla="*/ 551 w 798"/>
                <a:gd name="T113" fmla="*/ 927 h 929"/>
                <a:gd name="T114" fmla="*/ 618 w 798"/>
                <a:gd name="T115" fmla="*/ 907 h 929"/>
                <a:gd name="T116" fmla="*/ 669 w 798"/>
                <a:gd name="T117" fmla="*/ 863 h 929"/>
                <a:gd name="T118" fmla="*/ 713 w 798"/>
                <a:gd name="T119" fmla="*/ 811 h 929"/>
                <a:gd name="T120" fmla="*/ 749 w 798"/>
                <a:gd name="T121" fmla="*/ 753 h 929"/>
                <a:gd name="T122" fmla="*/ 774 w 798"/>
                <a:gd name="T123" fmla="*/ 697 h 929"/>
                <a:gd name="T124" fmla="*/ 796 w 798"/>
                <a:gd name="T125" fmla="*/ 646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98" h="929">
                  <a:moveTo>
                    <a:pt x="741" y="621"/>
                  </a:moveTo>
                  <a:lnTo>
                    <a:pt x="736" y="631"/>
                  </a:lnTo>
                  <a:lnTo>
                    <a:pt x="732" y="646"/>
                  </a:lnTo>
                  <a:lnTo>
                    <a:pt x="724" y="659"/>
                  </a:lnTo>
                  <a:lnTo>
                    <a:pt x="717" y="678"/>
                  </a:lnTo>
                  <a:lnTo>
                    <a:pt x="713" y="684"/>
                  </a:lnTo>
                  <a:lnTo>
                    <a:pt x="707" y="694"/>
                  </a:lnTo>
                  <a:lnTo>
                    <a:pt x="701" y="701"/>
                  </a:lnTo>
                  <a:lnTo>
                    <a:pt x="700" y="713"/>
                  </a:lnTo>
                  <a:lnTo>
                    <a:pt x="694" y="720"/>
                  </a:lnTo>
                  <a:lnTo>
                    <a:pt x="688" y="730"/>
                  </a:lnTo>
                  <a:lnTo>
                    <a:pt x="684" y="741"/>
                  </a:lnTo>
                  <a:lnTo>
                    <a:pt x="681" y="751"/>
                  </a:lnTo>
                  <a:lnTo>
                    <a:pt x="673" y="760"/>
                  </a:lnTo>
                  <a:lnTo>
                    <a:pt x="667" y="768"/>
                  </a:lnTo>
                  <a:lnTo>
                    <a:pt x="660" y="777"/>
                  </a:lnTo>
                  <a:lnTo>
                    <a:pt x="654" y="785"/>
                  </a:lnTo>
                  <a:lnTo>
                    <a:pt x="648" y="794"/>
                  </a:lnTo>
                  <a:lnTo>
                    <a:pt x="643" y="802"/>
                  </a:lnTo>
                  <a:lnTo>
                    <a:pt x="637" y="811"/>
                  </a:lnTo>
                  <a:lnTo>
                    <a:pt x="631" y="819"/>
                  </a:lnTo>
                  <a:lnTo>
                    <a:pt x="616" y="830"/>
                  </a:lnTo>
                  <a:lnTo>
                    <a:pt x="603" y="844"/>
                  </a:lnTo>
                  <a:lnTo>
                    <a:pt x="587" y="853"/>
                  </a:lnTo>
                  <a:lnTo>
                    <a:pt x="574" y="863"/>
                  </a:lnTo>
                  <a:lnTo>
                    <a:pt x="555" y="869"/>
                  </a:lnTo>
                  <a:lnTo>
                    <a:pt x="538" y="869"/>
                  </a:lnTo>
                  <a:lnTo>
                    <a:pt x="523" y="865"/>
                  </a:lnTo>
                  <a:lnTo>
                    <a:pt x="508" y="861"/>
                  </a:lnTo>
                  <a:lnTo>
                    <a:pt x="490" y="851"/>
                  </a:lnTo>
                  <a:lnTo>
                    <a:pt x="481" y="844"/>
                  </a:lnTo>
                  <a:lnTo>
                    <a:pt x="471" y="832"/>
                  </a:lnTo>
                  <a:lnTo>
                    <a:pt x="466" y="823"/>
                  </a:lnTo>
                  <a:lnTo>
                    <a:pt x="456" y="811"/>
                  </a:lnTo>
                  <a:lnTo>
                    <a:pt x="452" y="798"/>
                  </a:lnTo>
                  <a:lnTo>
                    <a:pt x="447" y="785"/>
                  </a:lnTo>
                  <a:lnTo>
                    <a:pt x="445" y="772"/>
                  </a:lnTo>
                  <a:lnTo>
                    <a:pt x="441" y="756"/>
                  </a:lnTo>
                  <a:lnTo>
                    <a:pt x="441" y="741"/>
                  </a:lnTo>
                  <a:lnTo>
                    <a:pt x="441" y="726"/>
                  </a:lnTo>
                  <a:lnTo>
                    <a:pt x="441" y="711"/>
                  </a:lnTo>
                  <a:lnTo>
                    <a:pt x="441" y="694"/>
                  </a:lnTo>
                  <a:lnTo>
                    <a:pt x="443" y="676"/>
                  </a:lnTo>
                  <a:lnTo>
                    <a:pt x="445" y="661"/>
                  </a:lnTo>
                  <a:lnTo>
                    <a:pt x="451" y="646"/>
                  </a:lnTo>
                  <a:lnTo>
                    <a:pt x="452" y="629"/>
                  </a:lnTo>
                  <a:lnTo>
                    <a:pt x="456" y="614"/>
                  </a:lnTo>
                  <a:lnTo>
                    <a:pt x="456" y="599"/>
                  </a:lnTo>
                  <a:lnTo>
                    <a:pt x="462" y="581"/>
                  </a:lnTo>
                  <a:lnTo>
                    <a:pt x="466" y="566"/>
                  </a:lnTo>
                  <a:lnTo>
                    <a:pt x="471" y="555"/>
                  </a:lnTo>
                  <a:lnTo>
                    <a:pt x="475" y="542"/>
                  </a:lnTo>
                  <a:lnTo>
                    <a:pt x="481" y="532"/>
                  </a:lnTo>
                  <a:lnTo>
                    <a:pt x="483" y="519"/>
                  </a:lnTo>
                  <a:lnTo>
                    <a:pt x="487" y="511"/>
                  </a:lnTo>
                  <a:lnTo>
                    <a:pt x="490" y="500"/>
                  </a:lnTo>
                  <a:lnTo>
                    <a:pt x="492" y="496"/>
                  </a:lnTo>
                  <a:lnTo>
                    <a:pt x="498" y="484"/>
                  </a:lnTo>
                  <a:lnTo>
                    <a:pt x="502" y="483"/>
                  </a:lnTo>
                  <a:lnTo>
                    <a:pt x="525" y="441"/>
                  </a:lnTo>
                  <a:lnTo>
                    <a:pt x="468" y="441"/>
                  </a:lnTo>
                  <a:lnTo>
                    <a:pt x="464" y="441"/>
                  </a:lnTo>
                  <a:lnTo>
                    <a:pt x="460" y="441"/>
                  </a:lnTo>
                  <a:lnTo>
                    <a:pt x="454" y="441"/>
                  </a:lnTo>
                  <a:lnTo>
                    <a:pt x="445" y="443"/>
                  </a:lnTo>
                  <a:lnTo>
                    <a:pt x="433" y="443"/>
                  </a:lnTo>
                  <a:lnTo>
                    <a:pt x="420" y="443"/>
                  </a:lnTo>
                  <a:lnTo>
                    <a:pt x="405" y="443"/>
                  </a:lnTo>
                  <a:lnTo>
                    <a:pt x="392" y="443"/>
                  </a:lnTo>
                  <a:lnTo>
                    <a:pt x="380" y="441"/>
                  </a:lnTo>
                  <a:lnTo>
                    <a:pt x="371" y="439"/>
                  </a:lnTo>
                  <a:lnTo>
                    <a:pt x="361" y="437"/>
                  </a:lnTo>
                  <a:lnTo>
                    <a:pt x="352" y="437"/>
                  </a:lnTo>
                  <a:lnTo>
                    <a:pt x="340" y="433"/>
                  </a:lnTo>
                  <a:lnTo>
                    <a:pt x="329" y="433"/>
                  </a:lnTo>
                  <a:lnTo>
                    <a:pt x="318" y="429"/>
                  </a:lnTo>
                  <a:lnTo>
                    <a:pt x="308" y="427"/>
                  </a:lnTo>
                  <a:lnTo>
                    <a:pt x="295" y="422"/>
                  </a:lnTo>
                  <a:lnTo>
                    <a:pt x="281" y="418"/>
                  </a:lnTo>
                  <a:lnTo>
                    <a:pt x="268" y="414"/>
                  </a:lnTo>
                  <a:lnTo>
                    <a:pt x="257" y="410"/>
                  </a:lnTo>
                  <a:lnTo>
                    <a:pt x="243" y="405"/>
                  </a:lnTo>
                  <a:lnTo>
                    <a:pt x="230" y="401"/>
                  </a:lnTo>
                  <a:lnTo>
                    <a:pt x="217" y="395"/>
                  </a:lnTo>
                  <a:lnTo>
                    <a:pt x="205" y="389"/>
                  </a:lnTo>
                  <a:lnTo>
                    <a:pt x="190" y="382"/>
                  </a:lnTo>
                  <a:lnTo>
                    <a:pt x="175" y="374"/>
                  </a:lnTo>
                  <a:lnTo>
                    <a:pt x="162" y="367"/>
                  </a:lnTo>
                  <a:lnTo>
                    <a:pt x="148" y="359"/>
                  </a:lnTo>
                  <a:lnTo>
                    <a:pt x="137" y="350"/>
                  </a:lnTo>
                  <a:lnTo>
                    <a:pt x="127" y="342"/>
                  </a:lnTo>
                  <a:lnTo>
                    <a:pt x="118" y="332"/>
                  </a:lnTo>
                  <a:lnTo>
                    <a:pt x="110" y="325"/>
                  </a:lnTo>
                  <a:lnTo>
                    <a:pt x="101" y="315"/>
                  </a:lnTo>
                  <a:lnTo>
                    <a:pt x="93" y="306"/>
                  </a:lnTo>
                  <a:lnTo>
                    <a:pt x="84" y="296"/>
                  </a:lnTo>
                  <a:lnTo>
                    <a:pt x="80" y="287"/>
                  </a:lnTo>
                  <a:lnTo>
                    <a:pt x="74" y="277"/>
                  </a:lnTo>
                  <a:lnTo>
                    <a:pt x="69" y="268"/>
                  </a:lnTo>
                  <a:lnTo>
                    <a:pt x="67" y="256"/>
                  </a:lnTo>
                  <a:lnTo>
                    <a:pt x="67" y="249"/>
                  </a:lnTo>
                  <a:lnTo>
                    <a:pt x="63" y="237"/>
                  </a:lnTo>
                  <a:lnTo>
                    <a:pt x="63" y="230"/>
                  </a:lnTo>
                  <a:lnTo>
                    <a:pt x="63" y="220"/>
                  </a:lnTo>
                  <a:lnTo>
                    <a:pt x="63" y="211"/>
                  </a:lnTo>
                  <a:lnTo>
                    <a:pt x="63" y="201"/>
                  </a:lnTo>
                  <a:lnTo>
                    <a:pt x="65" y="192"/>
                  </a:lnTo>
                  <a:lnTo>
                    <a:pt x="67" y="182"/>
                  </a:lnTo>
                  <a:lnTo>
                    <a:pt x="70" y="173"/>
                  </a:lnTo>
                  <a:lnTo>
                    <a:pt x="72" y="163"/>
                  </a:lnTo>
                  <a:lnTo>
                    <a:pt x="78" y="156"/>
                  </a:lnTo>
                  <a:lnTo>
                    <a:pt x="84" y="144"/>
                  </a:lnTo>
                  <a:lnTo>
                    <a:pt x="88" y="137"/>
                  </a:lnTo>
                  <a:lnTo>
                    <a:pt x="93" y="125"/>
                  </a:lnTo>
                  <a:lnTo>
                    <a:pt x="101" y="118"/>
                  </a:lnTo>
                  <a:lnTo>
                    <a:pt x="107" y="106"/>
                  </a:lnTo>
                  <a:lnTo>
                    <a:pt x="118" y="99"/>
                  </a:lnTo>
                  <a:lnTo>
                    <a:pt x="122" y="89"/>
                  </a:lnTo>
                  <a:lnTo>
                    <a:pt x="133" y="81"/>
                  </a:lnTo>
                  <a:lnTo>
                    <a:pt x="141" y="76"/>
                  </a:lnTo>
                  <a:lnTo>
                    <a:pt x="152" y="72"/>
                  </a:lnTo>
                  <a:lnTo>
                    <a:pt x="164" y="66"/>
                  </a:lnTo>
                  <a:lnTo>
                    <a:pt x="177" y="64"/>
                  </a:lnTo>
                  <a:lnTo>
                    <a:pt x="188" y="62"/>
                  </a:lnTo>
                  <a:lnTo>
                    <a:pt x="203" y="62"/>
                  </a:lnTo>
                  <a:lnTo>
                    <a:pt x="217" y="61"/>
                  </a:lnTo>
                  <a:lnTo>
                    <a:pt x="232" y="61"/>
                  </a:lnTo>
                  <a:lnTo>
                    <a:pt x="247" y="62"/>
                  </a:lnTo>
                  <a:lnTo>
                    <a:pt x="264" y="64"/>
                  </a:lnTo>
                  <a:lnTo>
                    <a:pt x="279" y="66"/>
                  </a:lnTo>
                  <a:lnTo>
                    <a:pt x="295" y="70"/>
                  </a:lnTo>
                  <a:lnTo>
                    <a:pt x="312" y="72"/>
                  </a:lnTo>
                  <a:lnTo>
                    <a:pt x="329" y="78"/>
                  </a:lnTo>
                  <a:lnTo>
                    <a:pt x="344" y="81"/>
                  </a:lnTo>
                  <a:lnTo>
                    <a:pt x="361" y="85"/>
                  </a:lnTo>
                  <a:lnTo>
                    <a:pt x="376" y="89"/>
                  </a:lnTo>
                  <a:lnTo>
                    <a:pt x="394" y="95"/>
                  </a:lnTo>
                  <a:lnTo>
                    <a:pt x="409" y="100"/>
                  </a:lnTo>
                  <a:lnTo>
                    <a:pt x="426" y="106"/>
                  </a:lnTo>
                  <a:lnTo>
                    <a:pt x="441" y="112"/>
                  </a:lnTo>
                  <a:lnTo>
                    <a:pt x="456" y="119"/>
                  </a:lnTo>
                  <a:lnTo>
                    <a:pt x="471" y="123"/>
                  </a:lnTo>
                  <a:lnTo>
                    <a:pt x="485" y="129"/>
                  </a:lnTo>
                  <a:lnTo>
                    <a:pt x="496" y="135"/>
                  </a:lnTo>
                  <a:lnTo>
                    <a:pt x="509" y="140"/>
                  </a:lnTo>
                  <a:lnTo>
                    <a:pt x="521" y="146"/>
                  </a:lnTo>
                  <a:lnTo>
                    <a:pt x="532" y="152"/>
                  </a:lnTo>
                  <a:lnTo>
                    <a:pt x="542" y="156"/>
                  </a:lnTo>
                  <a:lnTo>
                    <a:pt x="553" y="161"/>
                  </a:lnTo>
                  <a:lnTo>
                    <a:pt x="580" y="106"/>
                  </a:lnTo>
                  <a:lnTo>
                    <a:pt x="572" y="104"/>
                  </a:lnTo>
                  <a:lnTo>
                    <a:pt x="568" y="100"/>
                  </a:lnTo>
                  <a:lnTo>
                    <a:pt x="557" y="95"/>
                  </a:lnTo>
                  <a:lnTo>
                    <a:pt x="549" y="91"/>
                  </a:lnTo>
                  <a:lnTo>
                    <a:pt x="538" y="85"/>
                  </a:lnTo>
                  <a:lnTo>
                    <a:pt x="525" y="80"/>
                  </a:lnTo>
                  <a:lnTo>
                    <a:pt x="511" y="74"/>
                  </a:lnTo>
                  <a:lnTo>
                    <a:pt x="500" y="70"/>
                  </a:lnTo>
                  <a:lnTo>
                    <a:pt x="483" y="61"/>
                  </a:lnTo>
                  <a:lnTo>
                    <a:pt x="466" y="57"/>
                  </a:lnTo>
                  <a:lnTo>
                    <a:pt x="449" y="47"/>
                  </a:lnTo>
                  <a:lnTo>
                    <a:pt x="432" y="42"/>
                  </a:lnTo>
                  <a:lnTo>
                    <a:pt x="422" y="38"/>
                  </a:lnTo>
                  <a:lnTo>
                    <a:pt x="411" y="36"/>
                  </a:lnTo>
                  <a:lnTo>
                    <a:pt x="401" y="32"/>
                  </a:lnTo>
                  <a:lnTo>
                    <a:pt x="392" y="30"/>
                  </a:lnTo>
                  <a:lnTo>
                    <a:pt x="382" y="26"/>
                  </a:lnTo>
                  <a:lnTo>
                    <a:pt x="375" y="24"/>
                  </a:lnTo>
                  <a:lnTo>
                    <a:pt x="363" y="23"/>
                  </a:lnTo>
                  <a:lnTo>
                    <a:pt x="356" y="21"/>
                  </a:lnTo>
                  <a:lnTo>
                    <a:pt x="344" y="17"/>
                  </a:lnTo>
                  <a:lnTo>
                    <a:pt x="333" y="15"/>
                  </a:lnTo>
                  <a:lnTo>
                    <a:pt x="323" y="11"/>
                  </a:lnTo>
                  <a:lnTo>
                    <a:pt x="312" y="9"/>
                  </a:lnTo>
                  <a:lnTo>
                    <a:pt x="302" y="7"/>
                  </a:lnTo>
                  <a:lnTo>
                    <a:pt x="293" y="5"/>
                  </a:lnTo>
                  <a:lnTo>
                    <a:pt x="281" y="4"/>
                  </a:lnTo>
                  <a:lnTo>
                    <a:pt x="272" y="4"/>
                  </a:lnTo>
                  <a:lnTo>
                    <a:pt x="262" y="2"/>
                  </a:lnTo>
                  <a:lnTo>
                    <a:pt x="251" y="0"/>
                  </a:lnTo>
                  <a:lnTo>
                    <a:pt x="241" y="0"/>
                  </a:lnTo>
                  <a:lnTo>
                    <a:pt x="230" y="0"/>
                  </a:lnTo>
                  <a:lnTo>
                    <a:pt x="221" y="0"/>
                  </a:lnTo>
                  <a:lnTo>
                    <a:pt x="213" y="0"/>
                  </a:lnTo>
                  <a:lnTo>
                    <a:pt x="202" y="0"/>
                  </a:lnTo>
                  <a:lnTo>
                    <a:pt x="194" y="2"/>
                  </a:lnTo>
                  <a:lnTo>
                    <a:pt x="183" y="2"/>
                  </a:lnTo>
                  <a:lnTo>
                    <a:pt x="173" y="2"/>
                  </a:lnTo>
                  <a:lnTo>
                    <a:pt x="165" y="4"/>
                  </a:lnTo>
                  <a:lnTo>
                    <a:pt x="156" y="7"/>
                  </a:lnTo>
                  <a:lnTo>
                    <a:pt x="139" y="9"/>
                  </a:lnTo>
                  <a:lnTo>
                    <a:pt x="124" y="17"/>
                  </a:lnTo>
                  <a:lnTo>
                    <a:pt x="108" y="24"/>
                  </a:lnTo>
                  <a:lnTo>
                    <a:pt x="93" y="34"/>
                  </a:lnTo>
                  <a:lnTo>
                    <a:pt x="80" y="43"/>
                  </a:lnTo>
                  <a:lnTo>
                    <a:pt x="69" y="59"/>
                  </a:lnTo>
                  <a:lnTo>
                    <a:pt x="59" y="70"/>
                  </a:lnTo>
                  <a:lnTo>
                    <a:pt x="50" y="83"/>
                  </a:lnTo>
                  <a:lnTo>
                    <a:pt x="40" y="95"/>
                  </a:lnTo>
                  <a:lnTo>
                    <a:pt x="34" y="108"/>
                  </a:lnTo>
                  <a:lnTo>
                    <a:pt x="25" y="121"/>
                  </a:lnTo>
                  <a:lnTo>
                    <a:pt x="21" y="135"/>
                  </a:lnTo>
                  <a:lnTo>
                    <a:pt x="15" y="146"/>
                  </a:lnTo>
                  <a:lnTo>
                    <a:pt x="12" y="159"/>
                  </a:lnTo>
                  <a:lnTo>
                    <a:pt x="6" y="171"/>
                  </a:lnTo>
                  <a:lnTo>
                    <a:pt x="4" y="184"/>
                  </a:lnTo>
                  <a:lnTo>
                    <a:pt x="2" y="196"/>
                  </a:lnTo>
                  <a:lnTo>
                    <a:pt x="2" y="209"/>
                  </a:lnTo>
                  <a:lnTo>
                    <a:pt x="0" y="220"/>
                  </a:lnTo>
                  <a:lnTo>
                    <a:pt x="2" y="235"/>
                  </a:lnTo>
                  <a:lnTo>
                    <a:pt x="2" y="247"/>
                  </a:lnTo>
                  <a:lnTo>
                    <a:pt x="6" y="260"/>
                  </a:lnTo>
                  <a:lnTo>
                    <a:pt x="8" y="272"/>
                  </a:lnTo>
                  <a:lnTo>
                    <a:pt x="13" y="287"/>
                  </a:lnTo>
                  <a:lnTo>
                    <a:pt x="17" y="298"/>
                  </a:lnTo>
                  <a:lnTo>
                    <a:pt x="25" y="311"/>
                  </a:lnTo>
                  <a:lnTo>
                    <a:pt x="31" y="323"/>
                  </a:lnTo>
                  <a:lnTo>
                    <a:pt x="40" y="336"/>
                  </a:lnTo>
                  <a:lnTo>
                    <a:pt x="50" y="350"/>
                  </a:lnTo>
                  <a:lnTo>
                    <a:pt x="61" y="363"/>
                  </a:lnTo>
                  <a:lnTo>
                    <a:pt x="70" y="372"/>
                  </a:lnTo>
                  <a:lnTo>
                    <a:pt x="84" y="384"/>
                  </a:lnTo>
                  <a:lnTo>
                    <a:pt x="97" y="393"/>
                  </a:lnTo>
                  <a:lnTo>
                    <a:pt x="112" y="405"/>
                  </a:lnTo>
                  <a:lnTo>
                    <a:pt x="127" y="414"/>
                  </a:lnTo>
                  <a:lnTo>
                    <a:pt x="143" y="424"/>
                  </a:lnTo>
                  <a:lnTo>
                    <a:pt x="150" y="429"/>
                  </a:lnTo>
                  <a:lnTo>
                    <a:pt x="160" y="433"/>
                  </a:lnTo>
                  <a:lnTo>
                    <a:pt x="169" y="439"/>
                  </a:lnTo>
                  <a:lnTo>
                    <a:pt x="181" y="445"/>
                  </a:lnTo>
                  <a:lnTo>
                    <a:pt x="198" y="450"/>
                  </a:lnTo>
                  <a:lnTo>
                    <a:pt x="215" y="460"/>
                  </a:lnTo>
                  <a:lnTo>
                    <a:pt x="224" y="464"/>
                  </a:lnTo>
                  <a:lnTo>
                    <a:pt x="234" y="467"/>
                  </a:lnTo>
                  <a:lnTo>
                    <a:pt x="243" y="469"/>
                  </a:lnTo>
                  <a:lnTo>
                    <a:pt x="253" y="475"/>
                  </a:lnTo>
                  <a:lnTo>
                    <a:pt x="270" y="481"/>
                  </a:lnTo>
                  <a:lnTo>
                    <a:pt x="287" y="484"/>
                  </a:lnTo>
                  <a:lnTo>
                    <a:pt x="304" y="488"/>
                  </a:lnTo>
                  <a:lnTo>
                    <a:pt x="321" y="494"/>
                  </a:lnTo>
                  <a:lnTo>
                    <a:pt x="335" y="496"/>
                  </a:lnTo>
                  <a:lnTo>
                    <a:pt x="350" y="498"/>
                  </a:lnTo>
                  <a:lnTo>
                    <a:pt x="363" y="500"/>
                  </a:lnTo>
                  <a:lnTo>
                    <a:pt x="378" y="500"/>
                  </a:lnTo>
                  <a:lnTo>
                    <a:pt x="392" y="500"/>
                  </a:lnTo>
                  <a:lnTo>
                    <a:pt x="403" y="502"/>
                  </a:lnTo>
                  <a:lnTo>
                    <a:pt x="414" y="502"/>
                  </a:lnTo>
                  <a:lnTo>
                    <a:pt x="426" y="503"/>
                  </a:lnTo>
                  <a:lnTo>
                    <a:pt x="422" y="513"/>
                  </a:lnTo>
                  <a:lnTo>
                    <a:pt x="418" y="523"/>
                  </a:lnTo>
                  <a:lnTo>
                    <a:pt x="414" y="534"/>
                  </a:lnTo>
                  <a:lnTo>
                    <a:pt x="411" y="545"/>
                  </a:lnTo>
                  <a:lnTo>
                    <a:pt x="407" y="557"/>
                  </a:lnTo>
                  <a:lnTo>
                    <a:pt x="403" y="570"/>
                  </a:lnTo>
                  <a:lnTo>
                    <a:pt x="399" y="581"/>
                  </a:lnTo>
                  <a:lnTo>
                    <a:pt x="395" y="599"/>
                  </a:lnTo>
                  <a:lnTo>
                    <a:pt x="392" y="612"/>
                  </a:lnTo>
                  <a:lnTo>
                    <a:pt x="390" y="625"/>
                  </a:lnTo>
                  <a:lnTo>
                    <a:pt x="386" y="640"/>
                  </a:lnTo>
                  <a:lnTo>
                    <a:pt x="384" y="656"/>
                  </a:lnTo>
                  <a:lnTo>
                    <a:pt x="382" y="671"/>
                  </a:lnTo>
                  <a:lnTo>
                    <a:pt x="380" y="686"/>
                  </a:lnTo>
                  <a:lnTo>
                    <a:pt x="380" y="701"/>
                  </a:lnTo>
                  <a:lnTo>
                    <a:pt x="380" y="718"/>
                  </a:lnTo>
                  <a:lnTo>
                    <a:pt x="380" y="732"/>
                  </a:lnTo>
                  <a:lnTo>
                    <a:pt x="380" y="747"/>
                  </a:lnTo>
                  <a:lnTo>
                    <a:pt x="380" y="762"/>
                  </a:lnTo>
                  <a:lnTo>
                    <a:pt x="384" y="777"/>
                  </a:lnTo>
                  <a:lnTo>
                    <a:pt x="386" y="791"/>
                  </a:lnTo>
                  <a:lnTo>
                    <a:pt x="390" y="804"/>
                  </a:lnTo>
                  <a:lnTo>
                    <a:pt x="394" y="817"/>
                  </a:lnTo>
                  <a:lnTo>
                    <a:pt x="401" y="830"/>
                  </a:lnTo>
                  <a:lnTo>
                    <a:pt x="407" y="844"/>
                  </a:lnTo>
                  <a:lnTo>
                    <a:pt x="413" y="855"/>
                  </a:lnTo>
                  <a:lnTo>
                    <a:pt x="420" y="867"/>
                  </a:lnTo>
                  <a:lnTo>
                    <a:pt x="430" y="878"/>
                  </a:lnTo>
                  <a:lnTo>
                    <a:pt x="441" y="888"/>
                  </a:lnTo>
                  <a:lnTo>
                    <a:pt x="452" y="897"/>
                  </a:lnTo>
                  <a:lnTo>
                    <a:pt x="464" y="907"/>
                  </a:lnTo>
                  <a:lnTo>
                    <a:pt x="479" y="914"/>
                  </a:lnTo>
                  <a:lnTo>
                    <a:pt x="492" y="920"/>
                  </a:lnTo>
                  <a:lnTo>
                    <a:pt x="508" y="926"/>
                  </a:lnTo>
                  <a:lnTo>
                    <a:pt x="523" y="927"/>
                  </a:lnTo>
                  <a:lnTo>
                    <a:pt x="538" y="929"/>
                  </a:lnTo>
                  <a:lnTo>
                    <a:pt x="551" y="927"/>
                  </a:lnTo>
                  <a:lnTo>
                    <a:pt x="566" y="927"/>
                  </a:lnTo>
                  <a:lnTo>
                    <a:pt x="582" y="924"/>
                  </a:lnTo>
                  <a:lnTo>
                    <a:pt x="597" y="920"/>
                  </a:lnTo>
                  <a:lnTo>
                    <a:pt x="606" y="912"/>
                  </a:lnTo>
                  <a:lnTo>
                    <a:pt x="618" y="907"/>
                  </a:lnTo>
                  <a:lnTo>
                    <a:pt x="627" y="899"/>
                  </a:lnTo>
                  <a:lnTo>
                    <a:pt x="639" y="893"/>
                  </a:lnTo>
                  <a:lnTo>
                    <a:pt x="648" y="882"/>
                  </a:lnTo>
                  <a:lnTo>
                    <a:pt x="658" y="874"/>
                  </a:lnTo>
                  <a:lnTo>
                    <a:pt x="669" y="863"/>
                  </a:lnTo>
                  <a:lnTo>
                    <a:pt x="679" y="855"/>
                  </a:lnTo>
                  <a:lnTo>
                    <a:pt x="686" y="844"/>
                  </a:lnTo>
                  <a:lnTo>
                    <a:pt x="696" y="832"/>
                  </a:lnTo>
                  <a:lnTo>
                    <a:pt x="703" y="821"/>
                  </a:lnTo>
                  <a:lnTo>
                    <a:pt x="713" y="811"/>
                  </a:lnTo>
                  <a:lnTo>
                    <a:pt x="719" y="798"/>
                  </a:lnTo>
                  <a:lnTo>
                    <a:pt x="728" y="787"/>
                  </a:lnTo>
                  <a:lnTo>
                    <a:pt x="734" y="775"/>
                  </a:lnTo>
                  <a:lnTo>
                    <a:pt x="743" y="764"/>
                  </a:lnTo>
                  <a:lnTo>
                    <a:pt x="749" y="753"/>
                  </a:lnTo>
                  <a:lnTo>
                    <a:pt x="753" y="741"/>
                  </a:lnTo>
                  <a:lnTo>
                    <a:pt x="758" y="730"/>
                  </a:lnTo>
                  <a:lnTo>
                    <a:pt x="766" y="718"/>
                  </a:lnTo>
                  <a:lnTo>
                    <a:pt x="768" y="709"/>
                  </a:lnTo>
                  <a:lnTo>
                    <a:pt x="774" y="697"/>
                  </a:lnTo>
                  <a:lnTo>
                    <a:pt x="777" y="688"/>
                  </a:lnTo>
                  <a:lnTo>
                    <a:pt x="781" y="680"/>
                  </a:lnTo>
                  <a:lnTo>
                    <a:pt x="787" y="665"/>
                  </a:lnTo>
                  <a:lnTo>
                    <a:pt x="793" y="654"/>
                  </a:lnTo>
                  <a:lnTo>
                    <a:pt x="796" y="646"/>
                  </a:lnTo>
                  <a:lnTo>
                    <a:pt x="798" y="642"/>
                  </a:lnTo>
                  <a:lnTo>
                    <a:pt x="741" y="621"/>
                  </a:lnTo>
                  <a:lnTo>
                    <a:pt x="741" y="6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62"/>
            <p:cNvSpPr>
              <a:spLocks/>
            </p:cNvSpPr>
            <p:nvPr/>
          </p:nvSpPr>
          <p:spPr bwMode="auto">
            <a:xfrm flipH="1">
              <a:off x="4323122" y="2559437"/>
              <a:ext cx="474663" cy="784225"/>
            </a:xfrm>
            <a:custGeom>
              <a:avLst/>
              <a:gdLst>
                <a:gd name="T0" fmla="*/ 572 w 599"/>
                <a:gd name="T1" fmla="*/ 723 h 989"/>
                <a:gd name="T2" fmla="*/ 502 w 599"/>
                <a:gd name="T3" fmla="*/ 643 h 989"/>
                <a:gd name="T4" fmla="*/ 420 w 599"/>
                <a:gd name="T5" fmla="*/ 597 h 989"/>
                <a:gd name="T6" fmla="*/ 455 w 599"/>
                <a:gd name="T7" fmla="*/ 537 h 989"/>
                <a:gd name="T8" fmla="*/ 491 w 599"/>
                <a:gd name="T9" fmla="*/ 485 h 989"/>
                <a:gd name="T10" fmla="*/ 525 w 599"/>
                <a:gd name="T11" fmla="*/ 430 h 989"/>
                <a:gd name="T12" fmla="*/ 555 w 599"/>
                <a:gd name="T13" fmla="*/ 367 h 989"/>
                <a:gd name="T14" fmla="*/ 580 w 599"/>
                <a:gd name="T15" fmla="*/ 293 h 989"/>
                <a:gd name="T16" fmla="*/ 591 w 599"/>
                <a:gd name="T17" fmla="*/ 219 h 989"/>
                <a:gd name="T18" fmla="*/ 580 w 599"/>
                <a:gd name="T19" fmla="*/ 147 h 989"/>
                <a:gd name="T20" fmla="*/ 540 w 599"/>
                <a:gd name="T21" fmla="*/ 86 h 989"/>
                <a:gd name="T22" fmla="*/ 477 w 599"/>
                <a:gd name="T23" fmla="*/ 37 h 989"/>
                <a:gd name="T24" fmla="*/ 401 w 599"/>
                <a:gd name="T25" fmla="*/ 8 h 989"/>
                <a:gd name="T26" fmla="*/ 327 w 599"/>
                <a:gd name="T27" fmla="*/ 0 h 989"/>
                <a:gd name="T28" fmla="*/ 255 w 599"/>
                <a:gd name="T29" fmla="*/ 19 h 989"/>
                <a:gd name="T30" fmla="*/ 171 w 599"/>
                <a:gd name="T31" fmla="*/ 71 h 989"/>
                <a:gd name="T32" fmla="*/ 105 w 599"/>
                <a:gd name="T33" fmla="*/ 145 h 989"/>
                <a:gd name="T34" fmla="*/ 54 w 599"/>
                <a:gd name="T35" fmla="*/ 229 h 989"/>
                <a:gd name="T36" fmla="*/ 19 w 599"/>
                <a:gd name="T37" fmla="*/ 301 h 989"/>
                <a:gd name="T38" fmla="*/ 57 w 599"/>
                <a:gd name="T39" fmla="*/ 375 h 989"/>
                <a:gd name="T40" fmla="*/ 76 w 599"/>
                <a:gd name="T41" fmla="*/ 316 h 989"/>
                <a:gd name="T42" fmla="*/ 112 w 599"/>
                <a:gd name="T43" fmla="*/ 251 h 989"/>
                <a:gd name="T44" fmla="*/ 158 w 599"/>
                <a:gd name="T45" fmla="*/ 173 h 989"/>
                <a:gd name="T46" fmla="*/ 221 w 599"/>
                <a:gd name="T47" fmla="*/ 111 h 989"/>
                <a:gd name="T48" fmla="*/ 306 w 599"/>
                <a:gd name="T49" fmla="*/ 67 h 989"/>
                <a:gd name="T50" fmla="*/ 379 w 599"/>
                <a:gd name="T51" fmla="*/ 65 h 989"/>
                <a:gd name="T52" fmla="*/ 437 w 599"/>
                <a:gd name="T53" fmla="*/ 84 h 989"/>
                <a:gd name="T54" fmla="*/ 491 w 599"/>
                <a:gd name="T55" fmla="*/ 118 h 989"/>
                <a:gd name="T56" fmla="*/ 532 w 599"/>
                <a:gd name="T57" fmla="*/ 204 h 989"/>
                <a:gd name="T58" fmla="*/ 521 w 599"/>
                <a:gd name="T59" fmla="*/ 301 h 989"/>
                <a:gd name="T60" fmla="*/ 487 w 599"/>
                <a:gd name="T61" fmla="*/ 377 h 989"/>
                <a:gd name="T62" fmla="*/ 449 w 599"/>
                <a:gd name="T63" fmla="*/ 440 h 989"/>
                <a:gd name="T64" fmla="*/ 409 w 599"/>
                <a:gd name="T65" fmla="*/ 499 h 989"/>
                <a:gd name="T66" fmla="*/ 361 w 599"/>
                <a:gd name="T67" fmla="*/ 552 h 989"/>
                <a:gd name="T68" fmla="*/ 297 w 599"/>
                <a:gd name="T69" fmla="*/ 622 h 989"/>
                <a:gd name="T70" fmla="*/ 386 w 599"/>
                <a:gd name="T71" fmla="*/ 649 h 989"/>
                <a:gd name="T72" fmla="*/ 441 w 599"/>
                <a:gd name="T73" fmla="*/ 673 h 989"/>
                <a:gd name="T74" fmla="*/ 489 w 599"/>
                <a:gd name="T75" fmla="*/ 710 h 989"/>
                <a:gd name="T76" fmla="*/ 523 w 599"/>
                <a:gd name="T77" fmla="*/ 757 h 989"/>
                <a:gd name="T78" fmla="*/ 538 w 599"/>
                <a:gd name="T79" fmla="*/ 831 h 989"/>
                <a:gd name="T80" fmla="*/ 515 w 599"/>
                <a:gd name="T81" fmla="*/ 894 h 989"/>
                <a:gd name="T82" fmla="*/ 441 w 599"/>
                <a:gd name="T83" fmla="*/ 922 h 989"/>
                <a:gd name="T84" fmla="*/ 380 w 599"/>
                <a:gd name="T85" fmla="*/ 924 h 989"/>
                <a:gd name="T86" fmla="*/ 295 w 599"/>
                <a:gd name="T87" fmla="*/ 898 h 989"/>
                <a:gd name="T88" fmla="*/ 236 w 599"/>
                <a:gd name="T89" fmla="*/ 856 h 989"/>
                <a:gd name="T90" fmla="*/ 207 w 599"/>
                <a:gd name="T91" fmla="*/ 911 h 989"/>
                <a:gd name="T92" fmla="*/ 289 w 599"/>
                <a:gd name="T93" fmla="*/ 962 h 989"/>
                <a:gd name="T94" fmla="*/ 346 w 599"/>
                <a:gd name="T95" fmla="*/ 980 h 989"/>
                <a:gd name="T96" fmla="*/ 415 w 599"/>
                <a:gd name="T97" fmla="*/ 989 h 989"/>
                <a:gd name="T98" fmla="*/ 477 w 599"/>
                <a:gd name="T99" fmla="*/ 978 h 989"/>
                <a:gd name="T100" fmla="*/ 538 w 599"/>
                <a:gd name="T101" fmla="*/ 953 h 989"/>
                <a:gd name="T102" fmla="*/ 588 w 599"/>
                <a:gd name="T103" fmla="*/ 894 h 989"/>
                <a:gd name="T104" fmla="*/ 599 w 599"/>
                <a:gd name="T105" fmla="*/ 822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99" h="989">
                  <a:moveTo>
                    <a:pt x="593" y="778"/>
                  </a:moveTo>
                  <a:lnTo>
                    <a:pt x="589" y="767"/>
                  </a:lnTo>
                  <a:lnTo>
                    <a:pt x="588" y="757"/>
                  </a:lnTo>
                  <a:lnTo>
                    <a:pt x="584" y="746"/>
                  </a:lnTo>
                  <a:lnTo>
                    <a:pt x="582" y="740"/>
                  </a:lnTo>
                  <a:lnTo>
                    <a:pt x="572" y="723"/>
                  </a:lnTo>
                  <a:lnTo>
                    <a:pt x="565" y="708"/>
                  </a:lnTo>
                  <a:lnTo>
                    <a:pt x="553" y="692"/>
                  </a:lnTo>
                  <a:lnTo>
                    <a:pt x="540" y="679"/>
                  </a:lnTo>
                  <a:lnTo>
                    <a:pt x="529" y="664"/>
                  </a:lnTo>
                  <a:lnTo>
                    <a:pt x="517" y="654"/>
                  </a:lnTo>
                  <a:lnTo>
                    <a:pt x="502" y="643"/>
                  </a:lnTo>
                  <a:lnTo>
                    <a:pt x="489" y="632"/>
                  </a:lnTo>
                  <a:lnTo>
                    <a:pt x="474" y="622"/>
                  </a:lnTo>
                  <a:lnTo>
                    <a:pt x="460" y="615"/>
                  </a:lnTo>
                  <a:lnTo>
                    <a:pt x="445" y="609"/>
                  </a:lnTo>
                  <a:lnTo>
                    <a:pt x="434" y="601"/>
                  </a:lnTo>
                  <a:lnTo>
                    <a:pt x="420" y="597"/>
                  </a:lnTo>
                  <a:lnTo>
                    <a:pt x="409" y="594"/>
                  </a:lnTo>
                  <a:lnTo>
                    <a:pt x="417" y="582"/>
                  </a:lnTo>
                  <a:lnTo>
                    <a:pt x="426" y="571"/>
                  </a:lnTo>
                  <a:lnTo>
                    <a:pt x="436" y="559"/>
                  </a:lnTo>
                  <a:lnTo>
                    <a:pt x="445" y="548"/>
                  </a:lnTo>
                  <a:lnTo>
                    <a:pt x="455" y="537"/>
                  </a:lnTo>
                  <a:lnTo>
                    <a:pt x="464" y="525"/>
                  </a:lnTo>
                  <a:lnTo>
                    <a:pt x="474" y="514"/>
                  </a:lnTo>
                  <a:lnTo>
                    <a:pt x="481" y="502"/>
                  </a:lnTo>
                  <a:lnTo>
                    <a:pt x="483" y="500"/>
                  </a:lnTo>
                  <a:lnTo>
                    <a:pt x="487" y="499"/>
                  </a:lnTo>
                  <a:lnTo>
                    <a:pt x="491" y="485"/>
                  </a:lnTo>
                  <a:lnTo>
                    <a:pt x="500" y="472"/>
                  </a:lnTo>
                  <a:lnTo>
                    <a:pt x="506" y="464"/>
                  </a:lnTo>
                  <a:lnTo>
                    <a:pt x="510" y="455"/>
                  </a:lnTo>
                  <a:lnTo>
                    <a:pt x="515" y="447"/>
                  </a:lnTo>
                  <a:lnTo>
                    <a:pt x="521" y="440"/>
                  </a:lnTo>
                  <a:lnTo>
                    <a:pt x="525" y="430"/>
                  </a:lnTo>
                  <a:lnTo>
                    <a:pt x="531" y="419"/>
                  </a:lnTo>
                  <a:lnTo>
                    <a:pt x="536" y="409"/>
                  </a:lnTo>
                  <a:lnTo>
                    <a:pt x="540" y="402"/>
                  </a:lnTo>
                  <a:lnTo>
                    <a:pt x="546" y="388"/>
                  </a:lnTo>
                  <a:lnTo>
                    <a:pt x="551" y="379"/>
                  </a:lnTo>
                  <a:lnTo>
                    <a:pt x="555" y="367"/>
                  </a:lnTo>
                  <a:lnTo>
                    <a:pt x="563" y="356"/>
                  </a:lnTo>
                  <a:lnTo>
                    <a:pt x="567" y="343"/>
                  </a:lnTo>
                  <a:lnTo>
                    <a:pt x="570" y="331"/>
                  </a:lnTo>
                  <a:lnTo>
                    <a:pt x="572" y="318"/>
                  </a:lnTo>
                  <a:lnTo>
                    <a:pt x="578" y="307"/>
                  </a:lnTo>
                  <a:lnTo>
                    <a:pt x="580" y="293"/>
                  </a:lnTo>
                  <a:lnTo>
                    <a:pt x="584" y="282"/>
                  </a:lnTo>
                  <a:lnTo>
                    <a:pt x="588" y="270"/>
                  </a:lnTo>
                  <a:lnTo>
                    <a:pt x="589" y="257"/>
                  </a:lnTo>
                  <a:lnTo>
                    <a:pt x="589" y="244"/>
                  </a:lnTo>
                  <a:lnTo>
                    <a:pt x="591" y="232"/>
                  </a:lnTo>
                  <a:lnTo>
                    <a:pt x="591" y="219"/>
                  </a:lnTo>
                  <a:lnTo>
                    <a:pt x="591" y="208"/>
                  </a:lnTo>
                  <a:lnTo>
                    <a:pt x="589" y="194"/>
                  </a:lnTo>
                  <a:lnTo>
                    <a:pt x="589" y="183"/>
                  </a:lnTo>
                  <a:lnTo>
                    <a:pt x="588" y="170"/>
                  </a:lnTo>
                  <a:lnTo>
                    <a:pt x="586" y="158"/>
                  </a:lnTo>
                  <a:lnTo>
                    <a:pt x="580" y="147"/>
                  </a:lnTo>
                  <a:lnTo>
                    <a:pt x="574" y="135"/>
                  </a:lnTo>
                  <a:lnTo>
                    <a:pt x="570" y="124"/>
                  </a:lnTo>
                  <a:lnTo>
                    <a:pt x="565" y="115"/>
                  </a:lnTo>
                  <a:lnTo>
                    <a:pt x="555" y="105"/>
                  </a:lnTo>
                  <a:lnTo>
                    <a:pt x="550" y="94"/>
                  </a:lnTo>
                  <a:lnTo>
                    <a:pt x="540" y="86"/>
                  </a:lnTo>
                  <a:lnTo>
                    <a:pt x="534" y="77"/>
                  </a:lnTo>
                  <a:lnTo>
                    <a:pt x="523" y="67"/>
                  </a:lnTo>
                  <a:lnTo>
                    <a:pt x="513" y="57"/>
                  </a:lnTo>
                  <a:lnTo>
                    <a:pt x="502" y="50"/>
                  </a:lnTo>
                  <a:lnTo>
                    <a:pt x="491" y="44"/>
                  </a:lnTo>
                  <a:lnTo>
                    <a:pt x="477" y="37"/>
                  </a:lnTo>
                  <a:lnTo>
                    <a:pt x="466" y="31"/>
                  </a:lnTo>
                  <a:lnTo>
                    <a:pt x="453" y="25"/>
                  </a:lnTo>
                  <a:lnTo>
                    <a:pt x="441" y="21"/>
                  </a:lnTo>
                  <a:lnTo>
                    <a:pt x="426" y="16"/>
                  </a:lnTo>
                  <a:lnTo>
                    <a:pt x="415" y="10"/>
                  </a:lnTo>
                  <a:lnTo>
                    <a:pt x="401" y="8"/>
                  </a:lnTo>
                  <a:lnTo>
                    <a:pt x="390" y="6"/>
                  </a:lnTo>
                  <a:lnTo>
                    <a:pt x="377" y="2"/>
                  </a:lnTo>
                  <a:lnTo>
                    <a:pt x="363" y="0"/>
                  </a:lnTo>
                  <a:lnTo>
                    <a:pt x="352" y="0"/>
                  </a:lnTo>
                  <a:lnTo>
                    <a:pt x="340" y="0"/>
                  </a:lnTo>
                  <a:lnTo>
                    <a:pt x="327" y="0"/>
                  </a:lnTo>
                  <a:lnTo>
                    <a:pt x="314" y="2"/>
                  </a:lnTo>
                  <a:lnTo>
                    <a:pt x="302" y="4"/>
                  </a:lnTo>
                  <a:lnTo>
                    <a:pt x="291" y="8"/>
                  </a:lnTo>
                  <a:lnTo>
                    <a:pt x="280" y="10"/>
                  </a:lnTo>
                  <a:lnTo>
                    <a:pt x="266" y="14"/>
                  </a:lnTo>
                  <a:lnTo>
                    <a:pt x="255" y="19"/>
                  </a:lnTo>
                  <a:lnTo>
                    <a:pt x="245" y="25"/>
                  </a:lnTo>
                  <a:lnTo>
                    <a:pt x="230" y="31"/>
                  </a:lnTo>
                  <a:lnTo>
                    <a:pt x="215" y="40"/>
                  </a:lnTo>
                  <a:lnTo>
                    <a:pt x="200" y="50"/>
                  </a:lnTo>
                  <a:lnTo>
                    <a:pt x="187" y="59"/>
                  </a:lnTo>
                  <a:lnTo>
                    <a:pt x="171" y="71"/>
                  </a:lnTo>
                  <a:lnTo>
                    <a:pt x="160" y="82"/>
                  </a:lnTo>
                  <a:lnTo>
                    <a:pt x="149" y="94"/>
                  </a:lnTo>
                  <a:lnTo>
                    <a:pt x="137" y="107"/>
                  </a:lnTo>
                  <a:lnTo>
                    <a:pt x="126" y="120"/>
                  </a:lnTo>
                  <a:lnTo>
                    <a:pt x="116" y="134"/>
                  </a:lnTo>
                  <a:lnTo>
                    <a:pt x="105" y="145"/>
                  </a:lnTo>
                  <a:lnTo>
                    <a:pt x="95" y="160"/>
                  </a:lnTo>
                  <a:lnTo>
                    <a:pt x="86" y="173"/>
                  </a:lnTo>
                  <a:lnTo>
                    <a:pt x="78" y="187"/>
                  </a:lnTo>
                  <a:lnTo>
                    <a:pt x="69" y="202"/>
                  </a:lnTo>
                  <a:lnTo>
                    <a:pt x="63" y="217"/>
                  </a:lnTo>
                  <a:lnTo>
                    <a:pt x="54" y="229"/>
                  </a:lnTo>
                  <a:lnTo>
                    <a:pt x="48" y="242"/>
                  </a:lnTo>
                  <a:lnTo>
                    <a:pt x="40" y="253"/>
                  </a:lnTo>
                  <a:lnTo>
                    <a:pt x="36" y="269"/>
                  </a:lnTo>
                  <a:lnTo>
                    <a:pt x="29" y="278"/>
                  </a:lnTo>
                  <a:lnTo>
                    <a:pt x="23" y="289"/>
                  </a:lnTo>
                  <a:lnTo>
                    <a:pt x="19" y="301"/>
                  </a:lnTo>
                  <a:lnTo>
                    <a:pt x="15" y="312"/>
                  </a:lnTo>
                  <a:lnTo>
                    <a:pt x="6" y="327"/>
                  </a:lnTo>
                  <a:lnTo>
                    <a:pt x="4" y="343"/>
                  </a:lnTo>
                  <a:lnTo>
                    <a:pt x="0" y="352"/>
                  </a:lnTo>
                  <a:lnTo>
                    <a:pt x="0" y="358"/>
                  </a:lnTo>
                  <a:lnTo>
                    <a:pt x="57" y="375"/>
                  </a:lnTo>
                  <a:lnTo>
                    <a:pt x="57" y="369"/>
                  </a:lnTo>
                  <a:lnTo>
                    <a:pt x="59" y="364"/>
                  </a:lnTo>
                  <a:lnTo>
                    <a:pt x="65" y="352"/>
                  </a:lnTo>
                  <a:lnTo>
                    <a:pt x="71" y="335"/>
                  </a:lnTo>
                  <a:lnTo>
                    <a:pt x="73" y="326"/>
                  </a:lnTo>
                  <a:lnTo>
                    <a:pt x="76" y="316"/>
                  </a:lnTo>
                  <a:lnTo>
                    <a:pt x="82" y="305"/>
                  </a:lnTo>
                  <a:lnTo>
                    <a:pt x="86" y="297"/>
                  </a:lnTo>
                  <a:lnTo>
                    <a:pt x="92" y="286"/>
                  </a:lnTo>
                  <a:lnTo>
                    <a:pt x="97" y="272"/>
                  </a:lnTo>
                  <a:lnTo>
                    <a:pt x="103" y="261"/>
                  </a:lnTo>
                  <a:lnTo>
                    <a:pt x="112" y="251"/>
                  </a:lnTo>
                  <a:lnTo>
                    <a:pt x="118" y="238"/>
                  </a:lnTo>
                  <a:lnTo>
                    <a:pt x="124" y="225"/>
                  </a:lnTo>
                  <a:lnTo>
                    <a:pt x="131" y="211"/>
                  </a:lnTo>
                  <a:lnTo>
                    <a:pt x="141" y="200"/>
                  </a:lnTo>
                  <a:lnTo>
                    <a:pt x="149" y="187"/>
                  </a:lnTo>
                  <a:lnTo>
                    <a:pt x="158" y="173"/>
                  </a:lnTo>
                  <a:lnTo>
                    <a:pt x="168" y="162"/>
                  </a:lnTo>
                  <a:lnTo>
                    <a:pt x="179" y="153"/>
                  </a:lnTo>
                  <a:lnTo>
                    <a:pt x="188" y="139"/>
                  </a:lnTo>
                  <a:lnTo>
                    <a:pt x="200" y="130"/>
                  </a:lnTo>
                  <a:lnTo>
                    <a:pt x="209" y="120"/>
                  </a:lnTo>
                  <a:lnTo>
                    <a:pt x="221" y="111"/>
                  </a:lnTo>
                  <a:lnTo>
                    <a:pt x="230" y="101"/>
                  </a:lnTo>
                  <a:lnTo>
                    <a:pt x="245" y="92"/>
                  </a:lnTo>
                  <a:lnTo>
                    <a:pt x="257" y="86"/>
                  </a:lnTo>
                  <a:lnTo>
                    <a:pt x="272" y="80"/>
                  </a:lnTo>
                  <a:lnTo>
                    <a:pt x="287" y="73"/>
                  </a:lnTo>
                  <a:lnTo>
                    <a:pt x="306" y="67"/>
                  </a:lnTo>
                  <a:lnTo>
                    <a:pt x="323" y="61"/>
                  </a:lnTo>
                  <a:lnTo>
                    <a:pt x="342" y="61"/>
                  </a:lnTo>
                  <a:lnTo>
                    <a:pt x="350" y="61"/>
                  </a:lnTo>
                  <a:lnTo>
                    <a:pt x="361" y="61"/>
                  </a:lnTo>
                  <a:lnTo>
                    <a:pt x="369" y="61"/>
                  </a:lnTo>
                  <a:lnTo>
                    <a:pt x="379" y="65"/>
                  </a:lnTo>
                  <a:lnTo>
                    <a:pt x="388" y="65"/>
                  </a:lnTo>
                  <a:lnTo>
                    <a:pt x="398" y="69"/>
                  </a:lnTo>
                  <a:lnTo>
                    <a:pt x="409" y="73"/>
                  </a:lnTo>
                  <a:lnTo>
                    <a:pt x="418" y="77"/>
                  </a:lnTo>
                  <a:lnTo>
                    <a:pt x="426" y="80"/>
                  </a:lnTo>
                  <a:lnTo>
                    <a:pt x="437" y="84"/>
                  </a:lnTo>
                  <a:lnTo>
                    <a:pt x="447" y="90"/>
                  </a:lnTo>
                  <a:lnTo>
                    <a:pt x="458" y="94"/>
                  </a:lnTo>
                  <a:lnTo>
                    <a:pt x="464" y="99"/>
                  </a:lnTo>
                  <a:lnTo>
                    <a:pt x="474" y="105"/>
                  </a:lnTo>
                  <a:lnTo>
                    <a:pt x="481" y="111"/>
                  </a:lnTo>
                  <a:lnTo>
                    <a:pt x="491" y="118"/>
                  </a:lnTo>
                  <a:lnTo>
                    <a:pt x="500" y="130"/>
                  </a:lnTo>
                  <a:lnTo>
                    <a:pt x="512" y="145"/>
                  </a:lnTo>
                  <a:lnTo>
                    <a:pt x="521" y="160"/>
                  </a:lnTo>
                  <a:lnTo>
                    <a:pt x="527" y="177"/>
                  </a:lnTo>
                  <a:lnTo>
                    <a:pt x="529" y="189"/>
                  </a:lnTo>
                  <a:lnTo>
                    <a:pt x="532" y="204"/>
                  </a:lnTo>
                  <a:lnTo>
                    <a:pt x="532" y="219"/>
                  </a:lnTo>
                  <a:lnTo>
                    <a:pt x="532" y="234"/>
                  </a:lnTo>
                  <a:lnTo>
                    <a:pt x="531" y="250"/>
                  </a:lnTo>
                  <a:lnTo>
                    <a:pt x="529" y="265"/>
                  </a:lnTo>
                  <a:lnTo>
                    <a:pt x="523" y="282"/>
                  </a:lnTo>
                  <a:lnTo>
                    <a:pt x="521" y="301"/>
                  </a:lnTo>
                  <a:lnTo>
                    <a:pt x="512" y="318"/>
                  </a:lnTo>
                  <a:lnTo>
                    <a:pt x="506" y="335"/>
                  </a:lnTo>
                  <a:lnTo>
                    <a:pt x="500" y="346"/>
                  </a:lnTo>
                  <a:lnTo>
                    <a:pt x="494" y="356"/>
                  </a:lnTo>
                  <a:lnTo>
                    <a:pt x="491" y="367"/>
                  </a:lnTo>
                  <a:lnTo>
                    <a:pt x="487" y="377"/>
                  </a:lnTo>
                  <a:lnTo>
                    <a:pt x="479" y="386"/>
                  </a:lnTo>
                  <a:lnTo>
                    <a:pt x="474" y="398"/>
                  </a:lnTo>
                  <a:lnTo>
                    <a:pt x="468" y="407"/>
                  </a:lnTo>
                  <a:lnTo>
                    <a:pt x="462" y="419"/>
                  </a:lnTo>
                  <a:lnTo>
                    <a:pt x="456" y="428"/>
                  </a:lnTo>
                  <a:lnTo>
                    <a:pt x="449" y="440"/>
                  </a:lnTo>
                  <a:lnTo>
                    <a:pt x="443" y="451"/>
                  </a:lnTo>
                  <a:lnTo>
                    <a:pt x="436" y="464"/>
                  </a:lnTo>
                  <a:lnTo>
                    <a:pt x="432" y="470"/>
                  </a:lnTo>
                  <a:lnTo>
                    <a:pt x="424" y="480"/>
                  </a:lnTo>
                  <a:lnTo>
                    <a:pt x="417" y="487"/>
                  </a:lnTo>
                  <a:lnTo>
                    <a:pt x="409" y="499"/>
                  </a:lnTo>
                  <a:lnTo>
                    <a:pt x="401" y="508"/>
                  </a:lnTo>
                  <a:lnTo>
                    <a:pt x="394" y="516"/>
                  </a:lnTo>
                  <a:lnTo>
                    <a:pt x="384" y="527"/>
                  </a:lnTo>
                  <a:lnTo>
                    <a:pt x="377" y="535"/>
                  </a:lnTo>
                  <a:lnTo>
                    <a:pt x="371" y="546"/>
                  </a:lnTo>
                  <a:lnTo>
                    <a:pt x="361" y="552"/>
                  </a:lnTo>
                  <a:lnTo>
                    <a:pt x="356" y="559"/>
                  </a:lnTo>
                  <a:lnTo>
                    <a:pt x="348" y="565"/>
                  </a:lnTo>
                  <a:lnTo>
                    <a:pt x="344" y="573"/>
                  </a:lnTo>
                  <a:lnTo>
                    <a:pt x="337" y="580"/>
                  </a:lnTo>
                  <a:lnTo>
                    <a:pt x="335" y="584"/>
                  </a:lnTo>
                  <a:lnTo>
                    <a:pt x="297" y="622"/>
                  </a:lnTo>
                  <a:lnTo>
                    <a:pt x="348" y="635"/>
                  </a:lnTo>
                  <a:lnTo>
                    <a:pt x="348" y="635"/>
                  </a:lnTo>
                  <a:lnTo>
                    <a:pt x="356" y="635"/>
                  </a:lnTo>
                  <a:lnTo>
                    <a:pt x="361" y="637"/>
                  </a:lnTo>
                  <a:lnTo>
                    <a:pt x="375" y="643"/>
                  </a:lnTo>
                  <a:lnTo>
                    <a:pt x="386" y="649"/>
                  </a:lnTo>
                  <a:lnTo>
                    <a:pt x="401" y="653"/>
                  </a:lnTo>
                  <a:lnTo>
                    <a:pt x="409" y="656"/>
                  </a:lnTo>
                  <a:lnTo>
                    <a:pt x="417" y="660"/>
                  </a:lnTo>
                  <a:lnTo>
                    <a:pt x="424" y="664"/>
                  </a:lnTo>
                  <a:lnTo>
                    <a:pt x="434" y="670"/>
                  </a:lnTo>
                  <a:lnTo>
                    <a:pt x="441" y="673"/>
                  </a:lnTo>
                  <a:lnTo>
                    <a:pt x="449" y="679"/>
                  </a:lnTo>
                  <a:lnTo>
                    <a:pt x="458" y="683"/>
                  </a:lnTo>
                  <a:lnTo>
                    <a:pt x="466" y="691"/>
                  </a:lnTo>
                  <a:lnTo>
                    <a:pt x="474" y="696"/>
                  </a:lnTo>
                  <a:lnTo>
                    <a:pt x="481" y="702"/>
                  </a:lnTo>
                  <a:lnTo>
                    <a:pt x="489" y="710"/>
                  </a:lnTo>
                  <a:lnTo>
                    <a:pt x="496" y="717"/>
                  </a:lnTo>
                  <a:lnTo>
                    <a:pt x="502" y="723"/>
                  </a:lnTo>
                  <a:lnTo>
                    <a:pt x="508" y="730"/>
                  </a:lnTo>
                  <a:lnTo>
                    <a:pt x="512" y="738"/>
                  </a:lnTo>
                  <a:lnTo>
                    <a:pt x="519" y="748"/>
                  </a:lnTo>
                  <a:lnTo>
                    <a:pt x="523" y="757"/>
                  </a:lnTo>
                  <a:lnTo>
                    <a:pt x="527" y="767"/>
                  </a:lnTo>
                  <a:lnTo>
                    <a:pt x="531" y="778"/>
                  </a:lnTo>
                  <a:lnTo>
                    <a:pt x="534" y="788"/>
                  </a:lnTo>
                  <a:lnTo>
                    <a:pt x="536" y="803"/>
                  </a:lnTo>
                  <a:lnTo>
                    <a:pt x="538" y="818"/>
                  </a:lnTo>
                  <a:lnTo>
                    <a:pt x="538" y="831"/>
                  </a:lnTo>
                  <a:lnTo>
                    <a:pt x="538" y="846"/>
                  </a:lnTo>
                  <a:lnTo>
                    <a:pt x="536" y="858"/>
                  </a:lnTo>
                  <a:lnTo>
                    <a:pt x="534" y="869"/>
                  </a:lnTo>
                  <a:lnTo>
                    <a:pt x="529" y="877"/>
                  </a:lnTo>
                  <a:lnTo>
                    <a:pt x="523" y="888"/>
                  </a:lnTo>
                  <a:lnTo>
                    <a:pt x="515" y="894"/>
                  </a:lnTo>
                  <a:lnTo>
                    <a:pt x="508" y="902"/>
                  </a:lnTo>
                  <a:lnTo>
                    <a:pt x="494" y="907"/>
                  </a:lnTo>
                  <a:lnTo>
                    <a:pt x="483" y="913"/>
                  </a:lnTo>
                  <a:lnTo>
                    <a:pt x="466" y="917"/>
                  </a:lnTo>
                  <a:lnTo>
                    <a:pt x="451" y="922"/>
                  </a:lnTo>
                  <a:lnTo>
                    <a:pt x="441" y="922"/>
                  </a:lnTo>
                  <a:lnTo>
                    <a:pt x="430" y="924"/>
                  </a:lnTo>
                  <a:lnTo>
                    <a:pt x="420" y="926"/>
                  </a:lnTo>
                  <a:lnTo>
                    <a:pt x="409" y="926"/>
                  </a:lnTo>
                  <a:lnTo>
                    <a:pt x="399" y="926"/>
                  </a:lnTo>
                  <a:lnTo>
                    <a:pt x="390" y="926"/>
                  </a:lnTo>
                  <a:lnTo>
                    <a:pt x="380" y="924"/>
                  </a:lnTo>
                  <a:lnTo>
                    <a:pt x="373" y="924"/>
                  </a:lnTo>
                  <a:lnTo>
                    <a:pt x="356" y="921"/>
                  </a:lnTo>
                  <a:lnTo>
                    <a:pt x="340" y="917"/>
                  </a:lnTo>
                  <a:lnTo>
                    <a:pt x="325" y="911"/>
                  </a:lnTo>
                  <a:lnTo>
                    <a:pt x="310" y="905"/>
                  </a:lnTo>
                  <a:lnTo>
                    <a:pt x="295" y="898"/>
                  </a:lnTo>
                  <a:lnTo>
                    <a:pt x="285" y="894"/>
                  </a:lnTo>
                  <a:lnTo>
                    <a:pt x="272" y="884"/>
                  </a:lnTo>
                  <a:lnTo>
                    <a:pt x="264" y="877"/>
                  </a:lnTo>
                  <a:lnTo>
                    <a:pt x="253" y="869"/>
                  </a:lnTo>
                  <a:lnTo>
                    <a:pt x="247" y="864"/>
                  </a:lnTo>
                  <a:lnTo>
                    <a:pt x="236" y="856"/>
                  </a:lnTo>
                  <a:lnTo>
                    <a:pt x="234" y="852"/>
                  </a:lnTo>
                  <a:lnTo>
                    <a:pt x="190" y="894"/>
                  </a:lnTo>
                  <a:lnTo>
                    <a:pt x="190" y="894"/>
                  </a:lnTo>
                  <a:lnTo>
                    <a:pt x="194" y="898"/>
                  </a:lnTo>
                  <a:lnTo>
                    <a:pt x="200" y="903"/>
                  </a:lnTo>
                  <a:lnTo>
                    <a:pt x="207" y="911"/>
                  </a:lnTo>
                  <a:lnTo>
                    <a:pt x="215" y="917"/>
                  </a:lnTo>
                  <a:lnTo>
                    <a:pt x="228" y="926"/>
                  </a:lnTo>
                  <a:lnTo>
                    <a:pt x="242" y="936"/>
                  </a:lnTo>
                  <a:lnTo>
                    <a:pt x="257" y="945"/>
                  </a:lnTo>
                  <a:lnTo>
                    <a:pt x="272" y="955"/>
                  </a:lnTo>
                  <a:lnTo>
                    <a:pt x="289" y="962"/>
                  </a:lnTo>
                  <a:lnTo>
                    <a:pt x="297" y="966"/>
                  </a:lnTo>
                  <a:lnTo>
                    <a:pt x="306" y="970"/>
                  </a:lnTo>
                  <a:lnTo>
                    <a:pt x="316" y="974"/>
                  </a:lnTo>
                  <a:lnTo>
                    <a:pt x="327" y="976"/>
                  </a:lnTo>
                  <a:lnTo>
                    <a:pt x="337" y="978"/>
                  </a:lnTo>
                  <a:lnTo>
                    <a:pt x="346" y="980"/>
                  </a:lnTo>
                  <a:lnTo>
                    <a:pt x="358" y="981"/>
                  </a:lnTo>
                  <a:lnTo>
                    <a:pt x="367" y="985"/>
                  </a:lnTo>
                  <a:lnTo>
                    <a:pt x="377" y="985"/>
                  </a:lnTo>
                  <a:lnTo>
                    <a:pt x="390" y="987"/>
                  </a:lnTo>
                  <a:lnTo>
                    <a:pt x="401" y="987"/>
                  </a:lnTo>
                  <a:lnTo>
                    <a:pt x="415" y="989"/>
                  </a:lnTo>
                  <a:lnTo>
                    <a:pt x="426" y="987"/>
                  </a:lnTo>
                  <a:lnTo>
                    <a:pt x="436" y="985"/>
                  </a:lnTo>
                  <a:lnTo>
                    <a:pt x="445" y="983"/>
                  </a:lnTo>
                  <a:lnTo>
                    <a:pt x="456" y="983"/>
                  </a:lnTo>
                  <a:lnTo>
                    <a:pt x="466" y="980"/>
                  </a:lnTo>
                  <a:lnTo>
                    <a:pt x="477" y="978"/>
                  </a:lnTo>
                  <a:lnTo>
                    <a:pt x="489" y="976"/>
                  </a:lnTo>
                  <a:lnTo>
                    <a:pt x="500" y="974"/>
                  </a:lnTo>
                  <a:lnTo>
                    <a:pt x="508" y="968"/>
                  </a:lnTo>
                  <a:lnTo>
                    <a:pt x="519" y="962"/>
                  </a:lnTo>
                  <a:lnTo>
                    <a:pt x="529" y="959"/>
                  </a:lnTo>
                  <a:lnTo>
                    <a:pt x="538" y="953"/>
                  </a:lnTo>
                  <a:lnTo>
                    <a:pt x="548" y="945"/>
                  </a:lnTo>
                  <a:lnTo>
                    <a:pt x="555" y="940"/>
                  </a:lnTo>
                  <a:lnTo>
                    <a:pt x="565" y="930"/>
                  </a:lnTo>
                  <a:lnTo>
                    <a:pt x="572" y="924"/>
                  </a:lnTo>
                  <a:lnTo>
                    <a:pt x="580" y="909"/>
                  </a:lnTo>
                  <a:lnTo>
                    <a:pt x="588" y="894"/>
                  </a:lnTo>
                  <a:lnTo>
                    <a:pt x="591" y="877"/>
                  </a:lnTo>
                  <a:lnTo>
                    <a:pt x="597" y="862"/>
                  </a:lnTo>
                  <a:lnTo>
                    <a:pt x="597" y="850"/>
                  </a:lnTo>
                  <a:lnTo>
                    <a:pt x="597" y="841"/>
                  </a:lnTo>
                  <a:lnTo>
                    <a:pt x="597" y="829"/>
                  </a:lnTo>
                  <a:lnTo>
                    <a:pt x="599" y="822"/>
                  </a:lnTo>
                  <a:lnTo>
                    <a:pt x="597" y="810"/>
                  </a:lnTo>
                  <a:lnTo>
                    <a:pt x="597" y="799"/>
                  </a:lnTo>
                  <a:lnTo>
                    <a:pt x="595" y="788"/>
                  </a:lnTo>
                  <a:lnTo>
                    <a:pt x="593" y="778"/>
                  </a:lnTo>
                  <a:lnTo>
                    <a:pt x="593" y="7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74"/>
            <p:cNvSpPr>
              <a:spLocks/>
            </p:cNvSpPr>
            <p:nvPr/>
          </p:nvSpPr>
          <p:spPr bwMode="auto">
            <a:xfrm flipH="1">
              <a:off x="4429484" y="2673737"/>
              <a:ext cx="179388" cy="179388"/>
            </a:xfrm>
            <a:custGeom>
              <a:avLst/>
              <a:gdLst>
                <a:gd name="T0" fmla="*/ 123 w 226"/>
                <a:gd name="T1" fmla="*/ 224 h 226"/>
                <a:gd name="T2" fmla="*/ 142 w 226"/>
                <a:gd name="T3" fmla="*/ 220 h 226"/>
                <a:gd name="T4" fmla="*/ 163 w 226"/>
                <a:gd name="T5" fmla="*/ 211 h 226"/>
                <a:gd name="T6" fmla="*/ 182 w 226"/>
                <a:gd name="T7" fmla="*/ 200 h 226"/>
                <a:gd name="T8" fmla="*/ 199 w 226"/>
                <a:gd name="T9" fmla="*/ 184 h 226"/>
                <a:gd name="T10" fmla="*/ 211 w 226"/>
                <a:gd name="T11" fmla="*/ 165 h 226"/>
                <a:gd name="T12" fmla="*/ 220 w 226"/>
                <a:gd name="T13" fmla="*/ 144 h 226"/>
                <a:gd name="T14" fmla="*/ 224 w 226"/>
                <a:gd name="T15" fmla="*/ 125 h 226"/>
                <a:gd name="T16" fmla="*/ 224 w 226"/>
                <a:gd name="T17" fmla="*/ 101 h 226"/>
                <a:gd name="T18" fmla="*/ 220 w 226"/>
                <a:gd name="T19" fmla="*/ 78 h 226"/>
                <a:gd name="T20" fmla="*/ 211 w 226"/>
                <a:gd name="T21" fmla="*/ 59 h 226"/>
                <a:gd name="T22" fmla="*/ 199 w 226"/>
                <a:gd name="T23" fmla="*/ 40 h 226"/>
                <a:gd name="T24" fmla="*/ 182 w 226"/>
                <a:gd name="T25" fmla="*/ 25 h 226"/>
                <a:gd name="T26" fmla="*/ 163 w 226"/>
                <a:gd name="T27" fmla="*/ 11 h 226"/>
                <a:gd name="T28" fmla="*/ 142 w 226"/>
                <a:gd name="T29" fmla="*/ 4 h 226"/>
                <a:gd name="T30" fmla="*/ 123 w 226"/>
                <a:gd name="T31" fmla="*/ 0 h 226"/>
                <a:gd name="T32" fmla="*/ 101 w 226"/>
                <a:gd name="T33" fmla="*/ 0 h 226"/>
                <a:gd name="T34" fmla="*/ 78 w 226"/>
                <a:gd name="T35" fmla="*/ 4 h 226"/>
                <a:gd name="T36" fmla="*/ 57 w 226"/>
                <a:gd name="T37" fmla="*/ 11 h 226"/>
                <a:gd name="T38" fmla="*/ 40 w 226"/>
                <a:gd name="T39" fmla="*/ 25 h 226"/>
                <a:gd name="T40" fmla="*/ 25 w 226"/>
                <a:gd name="T41" fmla="*/ 40 h 226"/>
                <a:gd name="T42" fmla="*/ 11 w 226"/>
                <a:gd name="T43" fmla="*/ 59 h 226"/>
                <a:gd name="T44" fmla="*/ 4 w 226"/>
                <a:gd name="T45" fmla="*/ 78 h 226"/>
                <a:gd name="T46" fmla="*/ 0 w 226"/>
                <a:gd name="T47" fmla="*/ 101 h 226"/>
                <a:gd name="T48" fmla="*/ 0 w 226"/>
                <a:gd name="T49" fmla="*/ 125 h 226"/>
                <a:gd name="T50" fmla="*/ 4 w 226"/>
                <a:gd name="T51" fmla="*/ 144 h 226"/>
                <a:gd name="T52" fmla="*/ 11 w 226"/>
                <a:gd name="T53" fmla="*/ 165 h 226"/>
                <a:gd name="T54" fmla="*/ 25 w 226"/>
                <a:gd name="T55" fmla="*/ 184 h 226"/>
                <a:gd name="T56" fmla="*/ 40 w 226"/>
                <a:gd name="T57" fmla="*/ 200 h 226"/>
                <a:gd name="T58" fmla="*/ 57 w 226"/>
                <a:gd name="T59" fmla="*/ 211 h 226"/>
                <a:gd name="T60" fmla="*/ 78 w 226"/>
                <a:gd name="T61" fmla="*/ 220 h 226"/>
                <a:gd name="T62" fmla="*/ 101 w 226"/>
                <a:gd name="T63" fmla="*/ 224 h 226"/>
                <a:gd name="T64" fmla="*/ 112 w 226"/>
                <a:gd name="T6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6" h="226">
                  <a:moveTo>
                    <a:pt x="112" y="226"/>
                  </a:moveTo>
                  <a:lnTo>
                    <a:pt x="123" y="224"/>
                  </a:lnTo>
                  <a:lnTo>
                    <a:pt x="133" y="224"/>
                  </a:lnTo>
                  <a:lnTo>
                    <a:pt x="142" y="220"/>
                  </a:lnTo>
                  <a:lnTo>
                    <a:pt x="156" y="217"/>
                  </a:lnTo>
                  <a:lnTo>
                    <a:pt x="163" y="211"/>
                  </a:lnTo>
                  <a:lnTo>
                    <a:pt x="173" y="207"/>
                  </a:lnTo>
                  <a:lnTo>
                    <a:pt x="182" y="200"/>
                  </a:lnTo>
                  <a:lnTo>
                    <a:pt x="192" y="192"/>
                  </a:lnTo>
                  <a:lnTo>
                    <a:pt x="199" y="184"/>
                  </a:lnTo>
                  <a:lnTo>
                    <a:pt x="205" y="175"/>
                  </a:lnTo>
                  <a:lnTo>
                    <a:pt x="211" y="165"/>
                  </a:lnTo>
                  <a:lnTo>
                    <a:pt x="217" y="158"/>
                  </a:lnTo>
                  <a:lnTo>
                    <a:pt x="220" y="144"/>
                  </a:lnTo>
                  <a:lnTo>
                    <a:pt x="222" y="135"/>
                  </a:lnTo>
                  <a:lnTo>
                    <a:pt x="224" y="125"/>
                  </a:lnTo>
                  <a:lnTo>
                    <a:pt x="226" y="114"/>
                  </a:lnTo>
                  <a:lnTo>
                    <a:pt x="224" y="101"/>
                  </a:lnTo>
                  <a:lnTo>
                    <a:pt x="222" y="89"/>
                  </a:lnTo>
                  <a:lnTo>
                    <a:pt x="220" y="78"/>
                  </a:lnTo>
                  <a:lnTo>
                    <a:pt x="217" y="68"/>
                  </a:lnTo>
                  <a:lnTo>
                    <a:pt x="211" y="59"/>
                  </a:lnTo>
                  <a:lnTo>
                    <a:pt x="205" y="47"/>
                  </a:lnTo>
                  <a:lnTo>
                    <a:pt x="199" y="40"/>
                  </a:lnTo>
                  <a:lnTo>
                    <a:pt x="192" y="32"/>
                  </a:lnTo>
                  <a:lnTo>
                    <a:pt x="182" y="25"/>
                  </a:lnTo>
                  <a:lnTo>
                    <a:pt x="173" y="17"/>
                  </a:lnTo>
                  <a:lnTo>
                    <a:pt x="163" y="11"/>
                  </a:lnTo>
                  <a:lnTo>
                    <a:pt x="156" y="9"/>
                  </a:lnTo>
                  <a:lnTo>
                    <a:pt x="142" y="4"/>
                  </a:lnTo>
                  <a:lnTo>
                    <a:pt x="133" y="2"/>
                  </a:lnTo>
                  <a:lnTo>
                    <a:pt x="123" y="0"/>
                  </a:lnTo>
                  <a:lnTo>
                    <a:pt x="112" y="0"/>
                  </a:lnTo>
                  <a:lnTo>
                    <a:pt x="101" y="0"/>
                  </a:lnTo>
                  <a:lnTo>
                    <a:pt x="89" y="2"/>
                  </a:lnTo>
                  <a:lnTo>
                    <a:pt x="78" y="4"/>
                  </a:lnTo>
                  <a:lnTo>
                    <a:pt x="68" y="9"/>
                  </a:lnTo>
                  <a:lnTo>
                    <a:pt x="57" y="11"/>
                  </a:lnTo>
                  <a:lnTo>
                    <a:pt x="47" y="17"/>
                  </a:lnTo>
                  <a:lnTo>
                    <a:pt x="40" y="25"/>
                  </a:lnTo>
                  <a:lnTo>
                    <a:pt x="32" y="32"/>
                  </a:lnTo>
                  <a:lnTo>
                    <a:pt x="25" y="40"/>
                  </a:lnTo>
                  <a:lnTo>
                    <a:pt x="17" y="47"/>
                  </a:lnTo>
                  <a:lnTo>
                    <a:pt x="11" y="59"/>
                  </a:lnTo>
                  <a:lnTo>
                    <a:pt x="9" y="68"/>
                  </a:lnTo>
                  <a:lnTo>
                    <a:pt x="4" y="78"/>
                  </a:lnTo>
                  <a:lnTo>
                    <a:pt x="2" y="89"/>
                  </a:lnTo>
                  <a:lnTo>
                    <a:pt x="0" y="101"/>
                  </a:lnTo>
                  <a:lnTo>
                    <a:pt x="0" y="114"/>
                  </a:lnTo>
                  <a:lnTo>
                    <a:pt x="0" y="125"/>
                  </a:lnTo>
                  <a:lnTo>
                    <a:pt x="2" y="135"/>
                  </a:lnTo>
                  <a:lnTo>
                    <a:pt x="4" y="144"/>
                  </a:lnTo>
                  <a:lnTo>
                    <a:pt x="9" y="158"/>
                  </a:lnTo>
                  <a:lnTo>
                    <a:pt x="11" y="165"/>
                  </a:lnTo>
                  <a:lnTo>
                    <a:pt x="17" y="175"/>
                  </a:lnTo>
                  <a:lnTo>
                    <a:pt x="25" y="184"/>
                  </a:lnTo>
                  <a:lnTo>
                    <a:pt x="32" y="192"/>
                  </a:lnTo>
                  <a:lnTo>
                    <a:pt x="40" y="200"/>
                  </a:lnTo>
                  <a:lnTo>
                    <a:pt x="47" y="207"/>
                  </a:lnTo>
                  <a:lnTo>
                    <a:pt x="57" y="211"/>
                  </a:lnTo>
                  <a:lnTo>
                    <a:pt x="68" y="217"/>
                  </a:lnTo>
                  <a:lnTo>
                    <a:pt x="78" y="220"/>
                  </a:lnTo>
                  <a:lnTo>
                    <a:pt x="89" y="224"/>
                  </a:lnTo>
                  <a:lnTo>
                    <a:pt x="101" y="224"/>
                  </a:lnTo>
                  <a:lnTo>
                    <a:pt x="112" y="226"/>
                  </a:lnTo>
                  <a:lnTo>
                    <a:pt x="112" y="2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75"/>
            <p:cNvSpPr>
              <a:spLocks/>
            </p:cNvSpPr>
            <p:nvPr/>
          </p:nvSpPr>
          <p:spPr bwMode="auto">
            <a:xfrm flipH="1">
              <a:off x="4943834" y="2856299"/>
              <a:ext cx="166688" cy="166688"/>
            </a:xfrm>
            <a:custGeom>
              <a:avLst/>
              <a:gdLst>
                <a:gd name="T0" fmla="*/ 114 w 209"/>
                <a:gd name="T1" fmla="*/ 207 h 209"/>
                <a:gd name="T2" fmla="*/ 133 w 209"/>
                <a:gd name="T3" fmla="*/ 203 h 209"/>
                <a:gd name="T4" fmla="*/ 152 w 209"/>
                <a:gd name="T5" fmla="*/ 194 h 209"/>
                <a:gd name="T6" fmla="*/ 169 w 209"/>
                <a:gd name="T7" fmla="*/ 182 h 209"/>
                <a:gd name="T8" fmla="*/ 182 w 209"/>
                <a:gd name="T9" fmla="*/ 169 h 209"/>
                <a:gd name="T10" fmla="*/ 194 w 209"/>
                <a:gd name="T11" fmla="*/ 152 h 209"/>
                <a:gd name="T12" fmla="*/ 203 w 209"/>
                <a:gd name="T13" fmla="*/ 133 h 209"/>
                <a:gd name="T14" fmla="*/ 207 w 209"/>
                <a:gd name="T15" fmla="*/ 112 h 209"/>
                <a:gd name="T16" fmla="*/ 207 w 209"/>
                <a:gd name="T17" fmla="*/ 91 h 209"/>
                <a:gd name="T18" fmla="*/ 203 w 209"/>
                <a:gd name="T19" fmla="*/ 72 h 209"/>
                <a:gd name="T20" fmla="*/ 194 w 209"/>
                <a:gd name="T21" fmla="*/ 51 h 209"/>
                <a:gd name="T22" fmla="*/ 182 w 209"/>
                <a:gd name="T23" fmla="*/ 34 h 209"/>
                <a:gd name="T24" fmla="*/ 169 w 209"/>
                <a:gd name="T25" fmla="*/ 21 h 209"/>
                <a:gd name="T26" fmla="*/ 152 w 209"/>
                <a:gd name="T27" fmla="*/ 9 h 209"/>
                <a:gd name="T28" fmla="*/ 133 w 209"/>
                <a:gd name="T29" fmla="*/ 2 h 209"/>
                <a:gd name="T30" fmla="*/ 114 w 209"/>
                <a:gd name="T31" fmla="*/ 0 h 209"/>
                <a:gd name="T32" fmla="*/ 93 w 209"/>
                <a:gd name="T33" fmla="*/ 0 h 209"/>
                <a:gd name="T34" fmla="*/ 72 w 209"/>
                <a:gd name="T35" fmla="*/ 2 h 209"/>
                <a:gd name="T36" fmla="*/ 53 w 209"/>
                <a:gd name="T37" fmla="*/ 9 h 209"/>
                <a:gd name="T38" fmla="*/ 36 w 209"/>
                <a:gd name="T39" fmla="*/ 21 h 209"/>
                <a:gd name="T40" fmla="*/ 23 w 209"/>
                <a:gd name="T41" fmla="*/ 34 h 209"/>
                <a:gd name="T42" fmla="*/ 11 w 209"/>
                <a:gd name="T43" fmla="*/ 51 h 209"/>
                <a:gd name="T44" fmla="*/ 2 w 209"/>
                <a:gd name="T45" fmla="*/ 72 h 209"/>
                <a:gd name="T46" fmla="*/ 0 w 209"/>
                <a:gd name="T47" fmla="*/ 91 h 209"/>
                <a:gd name="T48" fmla="*/ 0 w 209"/>
                <a:gd name="T49" fmla="*/ 112 h 209"/>
                <a:gd name="T50" fmla="*/ 2 w 209"/>
                <a:gd name="T51" fmla="*/ 133 h 209"/>
                <a:gd name="T52" fmla="*/ 11 w 209"/>
                <a:gd name="T53" fmla="*/ 152 h 209"/>
                <a:gd name="T54" fmla="*/ 23 w 209"/>
                <a:gd name="T55" fmla="*/ 169 h 209"/>
                <a:gd name="T56" fmla="*/ 36 w 209"/>
                <a:gd name="T57" fmla="*/ 182 h 209"/>
                <a:gd name="T58" fmla="*/ 53 w 209"/>
                <a:gd name="T59" fmla="*/ 194 h 209"/>
                <a:gd name="T60" fmla="*/ 72 w 209"/>
                <a:gd name="T61" fmla="*/ 203 h 209"/>
                <a:gd name="T62" fmla="*/ 93 w 209"/>
                <a:gd name="T63" fmla="*/ 207 h 209"/>
                <a:gd name="T64" fmla="*/ 106 w 209"/>
                <a:gd name="T65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9" h="209">
                  <a:moveTo>
                    <a:pt x="106" y="209"/>
                  </a:moveTo>
                  <a:lnTo>
                    <a:pt x="114" y="207"/>
                  </a:lnTo>
                  <a:lnTo>
                    <a:pt x="123" y="207"/>
                  </a:lnTo>
                  <a:lnTo>
                    <a:pt x="133" y="203"/>
                  </a:lnTo>
                  <a:lnTo>
                    <a:pt x="142" y="201"/>
                  </a:lnTo>
                  <a:lnTo>
                    <a:pt x="152" y="194"/>
                  </a:lnTo>
                  <a:lnTo>
                    <a:pt x="160" y="190"/>
                  </a:lnTo>
                  <a:lnTo>
                    <a:pt x="169" y="182"/>
                  </a:lnTo>
                  <a:lnTo>
                    <a:pt x="177" y="177"/>
                  </a:lnTo>
                  <a:lnTo>
                    <a:pt x="182" y="169"/>
                  </a:lnTo>
                  <a:lnTo>
                    <a:pt x="188" y="160"/>
                  </a:lnTo>
                  <a:lnTo>
                    <a:pt x="194" y="152"/>
                  </a:lnTo>
                  <a:lnTo>
                    <a:pt x="201" y="143"/>
                  </a:lnTo>
                  <a:lnTo>
                    <a:pt x="203" y="133"/>
                  </a:lnTo>
                  <a:lnTo>
                    <a:pt x="205" y="124"/>
                  </a:lnTo>
                  <a:lnTo>
                    <a:pt x="207" y="112"/>
                  </a:lnTo>
                  <a:lnTo>
                    <a:pt x="209" y="105"/>
                  </a:lnTo>
                  <a:lnTo>
                    <a:pt x="207" y="91"/>
                  </a:lnTo>
                  <a:lnTo>
                    <a:pt x="205" y="82"/>
                  </a:lnTo>
                  <a:lnTo>
                    <a:pt x="203" y="72"/>
                  </a:lnTo>
                  <a:lnTo>
                    <a:pt x="201" y="61"/>
                  </a:lnTo>
                  <a:lnTo>
                    <a:pt x="194" y="51"/>
                  </a:lnTo>
                  <a:lnTo>
                    <a:pt x="188" y="44"/>
                  </a:lnTo>
                  <a:lnTo>
                    <a:pt x="182" y="34"/>
                  </a:lnTo>
                  <a:lnTo>
                    <a:pt x="177" y="28"/>
                  </a:lnTo>
                  <a:lnTo>
                    <a:pt x="169" y="21"/>
                  </a:lnTo>
                  <a:lnTo>
                    <a:pt x="160" y="15"/>
                  </a:lnTo>
                  <a:lnTo>
                    <a:pt x="152" y="9"/>
                  </a:lnTo>
                  <a:lnTo>
                    <a:pt x="142" y="8"/>
                  </a:lnTo>
                  <a:lnTo>
                    <a:pt x="133" y="2"/>
                  </a:lnTo>
                  <a:lnTo>
                    <a:pt x="123" y="0"/>
                  </a:lnTo>
                  <a:lnTo>
                    <a:pt x="114" y="0"/>
                  </a:lnTo>
                  <a:lnTo>
                    <a:pt x="106" y="0"/>
                  </a:lnTo>
                  <a:lnTo>
                    <a:pt x="93" y="0"/>
                  </a:lnTo>
                  <a:lnTo>
                    <a:pt x="83" y="0"/>
                  </a:lnTo>
                  <a:lnTo>
                    <a:pt x="72" y="2"/>
                  </a:lnTo>
                  <a:lnTo>
                    <a:pt x="63" y="8"/>
                  </a:lnTo>
                  <a:lnTo>
                    <a:pt x="53" y="9"/>
                  </a:lnTo>
                  <a:lnTo>
                    <a:pt x="44" y="15"/>
                  </a:lnTo>
                  <a:lnTo>
                    <a:pt x="36" y="21"/>
                  </a:lnTo>
                  <a:lnTo>
                    <a:pt x="30" y="28"/>
                  </a:lnTo>
                  <a:lnTo>
                    <a:pt x="23" y="34"/>
                  </a:lnTo>
                  <a:lnTo>
                    <a:pt x="17" y="44"/>
                  </a:lnTo>
                  <a:lnTo>
                    <a:pt x="11" y="51"/>
                  </a:lnTo>
                  <a:lnTo>
                    <a:pt x="7" y="61"/>
                  </a:lnTo>
                  <a:lnTo>
                    <a:pt x="2" y="72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105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2" y="133"/>
                  </a:lnTo>
                  <a:lnTo>
                    <a:pt x="7" y="143"/>
                  </a:lnTo>
                  <a:lnTo>
                    <a:pt x="11" y="152"/>
                  </a:lnTo>
                  <a:lnTo>
                    <a:pt x="17" y="160"/>
                  </a:lnTo>
                  <a:lnTo>
                    <a:pt x="23" y="169"/>
                  </a:lnTo>
                  <a:lnTo>
                    <a:pt x="30" y="177"/>
                  </a:lnTo>
                  <a:lnTo>
                    <a:pt x="36" y="182"/>
                  </a:lnTo>
                  <a:lnTo>
                    <a:pt x="44" y="190"/>
                  </a:lnTo>
                  <a:lnTo>
                    <a:pt x="53" y="194"/>
                  </a:lnTo>
                  <a:lnTo>
                    <a:pt x="63" y="201"/>
                  </a:lnTo>
                  <a:lnTo>
                    <a:pt x="72" y="203"/>
                  </a:lnTo>
                  <a:lnTo>
                    <a:pt x="83" y="207"/>
                  </a:lnTo>
                  <a:lnTo>
                    <a:pt x="93" y="207"/>
                  </a:lnTo>
                  <a:lnTo>
                    <a:pt x="106" y="209"/>
                  </a:lnTo>
                  <a:lnTo>
                    <a:pt x="106" y="20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76"/>
            <p:cNvSpPr>
              <a:spLocks/>
            </p:cNvSpPr>
            <p:nvPr/>
          </p:nvSpPr>
          <p:spPr bwMode="auto">
            <a:xfrm flipH="1">
              <a:off x="4739047" y="3243649"/>
              <a:ext cx="115888" cy="115888"/>
            </a:xfrm>
            <a:custGeom>
              <a:avLst/>
              <a:gdLst>
                <a:gd name="T0" fmla="*/ 74 w 146"/>
                <a:gd name="T1" fmla="*/ 144 h 144"/>
                <a:gd name="T2" fmla="*/ 87 w 146"/>
                <a:gd name="T3" fmla="*/ 142 h 144"/>
                <a:gd name="T4" fmla="*/ 101 w 146"/>
                <a:gd name="T5" fmla="*/ 138 h 144"/>
                <a:gd name="T6" fmla="*/ 112 w 146"/>
                <a:gd name="T7" fmla="*/ 131 h 144"/>
                <a:gd name="T8" fmla="*/ 126 w 146"/>
                <a:gd name="T9" fmla="*/ 123 h 144"/>
                <a:gd name="T10" fmla="*/ 133 w 146"/>
                <a:gd name="T11" fmla="*/ 112 h 144"/>
                <a:gd name="T12" fmla="*/ 141 w 146"/>
                <a:gd name="T13" fmla="*/ 100 h 144"/>
                <a:gd name="T14" fmla="*/ 143 w 146"/>
                <a:gd name="T15" fmla="*/ 87 h 144"/>
                <a:gd name="T16" fmla="*/ 146 w 146"/>
                <a:gd name="T17" fmla="*/ 74 h 144"/>
                <a:gd name="T18" fmla="*/ 143 w 146"/>
                <a:gd name="T19" fmla="*/ 58 h 144"/>
                <a:gd name="T20" fmla="*/ 141 w 146"/>
                <a:gd name="T21" fmla="*/ 45 h 144"/>
                <a:gd name="T22" fmla="*/ 133 w 146"/>
                <a:gd name="T23" fmla="*/ 30 h 144"/>
                <a:gd name="T24" fmla="*/ 126 w 146"/>
                <a:gd name="T25" fmla="*/ 20 h 144"/>
                <a:gd name="T26" fmla="*/ 112 w 146"/>
                <a:gd name="T27" fmla="*/ 11 h 144"/>
                <a:gd name="T28" fmla="*/ 101 w 146"/>
                <a:gd name="T29" fmla="*/ 5 h 144"/>
                <a:gd name="T30" fmla="*/ 87 w 146"/>
                <a:gd name="T31" fmla="*/ 0 h 144"/>
                <a:gd name="T32" fmla="*/ 74 w 146"/>
                <a:gd name="T33" fmla="*/ 0 h 144"/>
                <a:gd name="T34" fmla="*/ 59 w 146"/>
                <a:gd name="T35" fmla="*/ 0 h 144"/>
                <a:gd name="T36" fmla="*/ 44 w 146"/>
                <a:gd name="T37" fmla="*/ 5 h 144"/>
                <a:gd name="T38" fmla="*/ 30 w 146"/>
                <a:gd name="T39" fmla="*/ 11 h 144"/>
                <a:gd name="T40" fmla="*/ 21 w 146"/>
                <a:gd name="T41" fmla="*/ 20 h 144"/>
                <a:gd name="T42" fmla="*/ 11 w 146"/>
                <a:gd name="T43" fmla="*/ 30 h 144"/>
                <a:gd name="T44" fmla="*/ 6 w 146"/>
                <a:gd name="T45" fmla="*/ 45 h 144"/>
                <a:gd name="T46" fmla="*/ 0 w 146"/>
                <a:gd name="T47" fmla="*/ 58 h 144"/>
                <a:gd name="T48" fmla="*/ 0 w 146"/>
                <a:gd name="T49" fmla="*/ 74 h 144"/>
                <a:gd name="T50" fmla="*/ 0 w 146"/>
                <a:gd name="T51" fmla="*/ 87 h 144"/>
                <a:gd name="T52" fmla="*/ 6 w 146"/>
                <a:gd name="T53" fmla="*/ 100 h 144"/>
                <a:gd name="T54" fmla="*/ 11 w 146"/>
                <a:gd name="T55" fmla="*/ 112 h 144"/>
                <a:gd name="T56" fmla="*/ 21 w 146"/>
                <a:gd name="T57" fmla="*/ 123 h 144"/>
                <a:gd name="T58" fmla="*/ 30 w 146"/>
                <a:gd name="T59" fmla="*/ 131 h 144"/>
                <a:gd name="T60" fmla="*/ 44 w 146"/>
                <a:gd name="T61" fmla="*/ 138 h 144"/>
                <a:gd name="T62" fmla="*/ 59 w 146"/>
                <a:gd name="T63" fmla="*/ 142 h 144"/>
                <a:gd name="T64" fmla="*/ 74 w 146"/>
                <a:gd name="T65" fmla="*/ 144 h 144"/>
                <a:gd name="T66" fmla="*/ 74 w 146"/>
                <a:gd name="T6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6" h="144">
                  <a:moveTo>
                    <a:pt x="74" y="144"/>
                  </a:moveTo>
                  <a:lnTo>
                    <a:pt x="87" y="142"/>
                  </a:lnTo>
                  <a:lnTo>
                    <a:pt x="101" y="138"/>
                  </a:lnTo>
                  <a:lnTo>
                    <a:pt x="112" y="131"/>
                  </a:lnTo>
                  <a:lnTo>
                    <a:pt x="126" y="123"/>
                  </a:lnTo>
                  <a:lnTo>
                    <a:pt x="133" y="112"/>
                  </a:lnTo>
                  <a:lnTo>
                    <a:pt x="141" y="100"/>
                  </a:lnTo>
                  <a:lnTo>
                    <a:pt x="143" y="87"/>
                  </a:lnTo>
                  <a:lnTo>
                    <a:pt x="146" y="74"/>
                  </a:lnTo>
                  <a:lnTo>
                    <a:pt x="143" y="58"/>
                  </a:lnTo>
                  <a:lnTo>
                    <a:pt x="141" y="45"/>
                  </a:lnTo>
                  <a:lnTo>
                    <a:pt x="133" y="30"/>
                  </a:lnTo>
                  <a:lnTo>
                    <a:pt x="126" y="20"/>
                  </a:lnTo>
                  <a:lnTo>
                    <a:pt x="112" y="11"/>
                  </a:lnTo>
                  <a:lnTo>
                    <a:pt x="101" y="5"/>
                  </a:lnTo>
                  <a:lnTo>
                    <a:pt x="87" y="0"/>
                  </a:lnTo>
                  <a:lnTo>
                    <a:pt x="74" y="0"/>
                  </a:lnTo>
                  <a:lnTo>
                    <a:pt x="59" y="0"/>
                  </a:lnTo>
                  <a:lnTo>
                    <a:pt x="44" y="5"/>
                  </a:lnTo>
                  <a:lnTo>
                    <a:pt x="30" y="11"/>
                  </a:lnTo>
                  <a:lnTo>
                    <a:pt x="21" y="20"/>
                  </a:lnTo>
                  <a:lnTo>
                    <a:pt x="11" y="30"/>
                  </a:lnTo>
                  <a:lnTo>
                    <a:pt x="6" y="45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0" y="87"/>
                  </a:lnTo>
                  <a:lnTo>
                    <a:pt x="6" y="100"/>
                  </a:lnTo>
                  <a:lnTo>
                    <a:pt x="11" y="112"/>
                  </a:lnTo>
                  <a:lnTo>
                    <a:pt x="21" y="123"/>
                  </a:lnTo>
                  <a:lnTo>
                    <a:pt x="30" y="131"/>
                  </a:lnTo>
                  <a:lnTo>
                    <a:pt x="44" y="138"/>
                  </a:lnTo>
                  <a:lnTo>
                    <a:pt x="59" y="142"/>
                  </a:lnTo>
                  <a:lnTo>
                    <a:pt x="74" y="144"/>
                  </a:lnTo>
                  <a:lnTo>
                    <a:pt x="74" y="14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77"/>
            <p:cNvSpPr>
              <a:spLocks/>
            </p:cNvSpPr>
            <p:nvPr/>
          </p:nvSpPr>
          <p:spPr bwMode="auto">
            <a:xfrm flipH="1">
              <a:off x="4427897" y="3138874"/>
              <a:ext cx="95250" cy="95250"/>
            </a:xfrm>
            <a:custGeom>
              <a:avLst/>
              <a:gdLst>
                <a:gd name="T0" fmla="*/ 61 w 120"/>
                <a:gd name="T1" fmla="*/ 120 h 120"/>
                <a:gd name="T2" fmla="*/ 71 w 120"/>
                <a:gd name="T3" fmla="*/ 118 h 120"/>
                <a:gd name="T4" fmla="*/ 82 w 120"/>
                <a:gd name="T5" fmla="*/ 115 h 120"/>
                <a:gd name="T6" fmla="*/ 91 w 120"/>
                <a:gd name="T7" fmla="*/ 109 h 120"/>
                <a:gd name="T8" fmla="*/ 101 w 120"/>
                <a:gd name="T9" fmla="*/ 103 h 120"/>
                <a:gd name="T10" fmla="*/ 109 w 120"/>
                <a:gd name="T11" fmla="*/ 94 h 120"/>
                <a:gd name="T12" fmla="*/ 114 w 120"/>
                <a:gd name="T13" fmla="*/ 82 h 120"/>
                <a:gd name="T14" fmla="*/ 118 w 120"/>
                <a:gd name="T15" fmla="*/ 71 h 120"/>
                <a:gd name="T16" fmla="*/ 120 w 120"/>
                <a:gd name="T17" fmla="*/ 61 h 120"/>
                <a:gd name="T18" fmla="*/ 118 w 120"/>
                <a:gd name="T19" fmla="*/ 48 h 120"/>
                <a:gd name="T20" fmla="*/ 114 w 120"/>
                <a:gd name="T21" fmla="*/ 37 h 120"/>
                <a:gd name="T22" fmla="*/ 109 w 120"/>
                <a:gd name="T23" fmla="*/ 25 h 120"/>
                <a:gd name="T24" fmla="*/ 101 w 120"/>
                <a:gd name="T25" fmla="*/ 18 h 120"/>
                <a:gd name="T26" fmla="*/ 91 w 120"/>
                <a:gd name="T27" fmla="*/ 10 h 120"/>
                <a:gd name="T28" fmla="*/ 82 w 120"/>
                <a:gd name="T29" fmla="*/ 4 h 120"/>
                <a:gd name="T30" fmla="*/ 71 w 120"/>
                <a:gd name="T31" fmla="*/ 0 h 120"/>
                <a:gd name="T32" fmla="*/ 61 w 120"/>
                <a:gd name="T33" fmla="*/ 0 h 120"/>
                <a:gd name="T34" fmla="*/ 48 w 120"/>
                <a:gd name="T35" fmla="*/ 0 h 120"/>
                <a:gd name="T36" fmla="*/ 36 w 120"/>
                <a:gd name="T37" fmla="*/ 4 h 120"/>
                <a:gd name="T38" fmla="*/ 25 w 120"/>
                <a:gd name="T39" fmla="*/ 10 h 120"/>
                <a:gd name="T40" fmla="*/ 17 w 120"/>
                <a:gd name="T41" fmla="*/ 18 h 120"/>
                <a:gd name="T42" fmla="*/ 10 w 120"/>
                <a:gd name="T43" fmla="*/ 25 h 120"/>
                <a:gd name="T44" fmla="*/ 4 w 120"/>
                <a:gd name="T45" fmla="*/ 37 h 120"/>
                <a:gd name="T46" fmla="*/ 0 w 120"/>
                <a:gd name="T47" fmla="*/ 48 h 120"/>
                <a:gd name="T48" fmla="*/ 0 w 120"/>
                <a:gd name="T49" fmla="*/ 61 h 120"/>
                <a:gd name="T50" fmla="*/ 0 w 120"/>
                <a:gd name="T51" fmla="*/ 71 h 120"/>
                <a:gd name="T52" fmla="*/ 4 w 120"/>
                <a:gd name="T53" fmla="*/ 82 h 120"/>
                <a:gd name="T54" fmla="*/ 10 w 120"/>
                <a:gd name="T55" fmla="*/ 94 h 120"/>
                <a:gd name="T56" fmla="*/ 17 w 120"/>
                <a:gd name="T57" fmla="*/ 103 h 120"/>
                <a:gd name="T58" fmla="*/ 25 w 120"/>
                <a:gd name="T59" fmla="*/ 109 h 120"/>
                <a:gd name="T60" fmla="*/ 36 w 120"/>
                <a:gd name="T61" fmla="*/ 115 h 120"/>
                <a:gd name="T62" fmla="*/ 48 w 120"/>
                <a:gd name="T63" fmla="*/ 118 h 120"/>
                <a:gd name="T64" fmla="*/ 61 w 120"/>
                <a:gd name="T65" fmla="*/ 120 h 120"/>
                <a:gd name="T66" fmla="*/ 61 w 120"/>
                <a:gd name="T6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0" h="120">
                  <a:moveTo>
                    <a:pt x="61" y="120"/>
                  </a:moveTo>
                  <a:lnTo>
                    <a:pt x="71" y="118"/>
                  </a:lnTo>
                  <a:lnTo>
                    <a:pt x="82" y="115"/>
                  </a:lnTo>
                  <a:lnTo>
                    <a:pt x="91" y="109"/>
                  </a:lnTo>
                  <a:lnTo>
                    <a:pt x="101" y="103"/>
                  </a:lnTo>
                  <a:lnTo>
                    <a:pt x="109" y="94"/>
                  </a:lnTo>
                  <a:lnTo>
                    <a:pt x="114" y="82"/>
                  </a:lnTo>
                  <a:lnTo>
                    <a:pt x="118" y="71"/>
                  </a:lnTo>
                  <a:lnTo>
                    <a:pt x="120" y="61"/>
                  </a:lnTo>
                  <a:lnTo>
                    <a:pt x="118" y="48"/>
                  </a:lnTo>
                  <a:lnTo>
                    <a:pt x="114" y="37"/>
                  </a:lnTo>
                  <a:lnTo>
                    <a:pt x="109" y="25"/>
                  </a:lnTo>
                  <a:lnTo>
                    <a:pt x="101" y="18"/>
                  </a:lnTo>
                  <a:lnTo>
                    <a:pt x="91" y="10"/>
                  </a:lnTo>
                  <a:lnTo>
                    <a:pt x="82" y="4"/>
                  </a:lnTo>
                  <a:lnTo>
                    <a:pt x="71" y="0"/>
                  </a:lnTo>
                  <a:lnTo>
                    <a:pt x="61" y="0"/>
                  </a:lnTo>
                  <a:lnTo>
                    <a:pt x="48" y="0"/>
                  </a:lnTo>
                  <a:lnTo>
                    <a:pt x="36" y="4"/>
                  </a:lnTo>
                  <a:lnTo>
                    <a:pt x="25" y="10"/>
                  </a:lnTo>
                  <a:lnTo>
                    <a:pt x="17" y="18"/>
                  </a:lnTo>
                  <a:lnTo>
                    <a:pt x="10" y="25"/>
                  </a:lnTo>
                  <a:lnTo>
                    <a:pt x="4" y="37"/>
                  </a:lnTo>
                  <a:lnTo>
                    <a:pt x="0" y="48"/>
                  </a:lnTo>
                  <a:lnTo>
                    <a:pt x="0" y="61"/>
                  </a:lnTo>
                  <a:lnTo>
                    <a:pt x="0" y="71"/>
                  </a:lnTo>
                  <a:lnTo>
                    <a:pt x="4" y="82"/>
                  </a:lnTo>
                  <a:lnTo>
                    <a:pt x="10" y="94"/>
                  </a:lnTo>
                  <a:lnTo>
                    <a:pt x="17" y="103"/>
                  </a:lnTo>
                  <a:lnTo>
                    <a:pt x="25" y="109"/>
                  </a:lnTo>
                  <a:lnTo>
                    <a:pt x="36" y="115"/>
                  </a:lnTo>
                  <a:lnTo>
                    <a:pt x="48" y="118"/>
                  </a:lnTo>
                  <a:lnTo>
                    <a:pt x="61" y="120"/>
                  </a:lnTo>
                  <a:lnTo>
                    <a:pt x="61" y="1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77"/>
            <p:cNvSpPr>
              <a:spLocks/>
            </p:cNvSpPr>
            <p:nvPr/>
          </p:nvSpPr>
          <p:spPr bwMode="auto">
            <a:xfrm flipH="1">
              <a:off x="5089181" y="2527949"/>
              <a:ext cx="95250" cy="95250"/>
            </a:xfrm>
            <a:custGeom>
              <a:avLst/>
              <a:gdLst>
                <a:gd name="T0" fmla="*/ 61 w 120"/>
                <a:gd name="T1" fmla="*/ 120 h 120"/>
                <a:gd name="T2" fmla="*/ 71 w 120"/>
                <a:gd name="T3" fmla="*/ 118 h 120"/>
                <a:gd name="T4" fmla="*/ 82 w 120"/>
                <a:gd name="T5" fmla="*/ 115 h 120"/>
                <a:gd name="T6" fmla="*/ 91 w 120"/>
                <a:gd name="T7" fmla="*/ 109 h 120"/>
                <a:gd name="T8" fmla="*/ 101 w 120"/>
                <a:gd name="T9" fmla="*/ 103 h 120"/>
                <a:gd name="T10" fmla="*/ 109 w 120"/>
                <a:gd name="T11" fmla="*/ 94 h 120"/>
                <a:gd name="T12" fmla="*/ 114 w 120"/>
                <a:gd name="T13" fmla="*/ 82 h 120"/>
                <a:gd name="T14" fmla="*/ 118 w 120"/>
                <a:gd name="T15" fmla="*/ 71 h 120"/>
                <a:gd name="T16" fmla="*/ 120 w 120"/>
                <a:gd name="T17" fmla="*/ 61 h 120"/>
                <a:gd name="T18" fmla="*/ 118 w 120"/>
                <a:gd name="T19" fmla="*/ 48 h 120"/>
                <a:gd name="T20" fmla="*/ 114 w 120"/>
                <a:gd name="T21" fmla="*/ 37 h 120"/>
                <a:gd name="T22" fmla="*/ 109 w 120"/>
                <a:gd name="T23" fmla="*/ 25 h 120"/>
                <a:gd name="T24" fmla="*/ 101 w 120"/>
                <a:gd name="T25" fmla="*/ 18 h 120"/>
                <a:gd name="T26" fmla="*/ 91 w 120"/>
                <a:gd name="T27" fmla="*/ 10 h 120"/>
                <a:gd name="T28" fmla="*/ 82 w 120"/>
                <a:gd name="T29" fmla="*/ 4 h 120"/>
                <a:gd name="T30" fmla="*/ 71 w 120"/>
                <a:gd name="T31" fmla="*/ 0 h 120"/>
                <a:gd name="T32" fmla="*/ 61 w 120"/>
                <a:gd name="T33" fmla="*/ 0 h 120"/>
                <a:gd name="T34" fmla="*/ 48 w 120"/>
                <a:gd name="T35" fmla="*/ 0 h 120"/>
                <a:gd name="T36" fmla="*/ 36 w 120"/>
                <a:gd name="T37" fmla="*/ 4 h 120"/>
                <a:gd name="T38" fmla="*/ 25 w 120"/>
                <a:gd name="T39" fmla="*/ 10 h 120"/>
                <a:gd name="T40" fmla="*/ 17 w 120"/>
                <a:gd name="T41" fmla="*/ 18 h 120"/>
                <a:gd name="T42" fmla="*/ 10 w 120"/>
                <a:gd name="T43" fmla="*/ 25 h 120"/>
                <a:gd name="T44" fmla="*/ 4 w 120"/>
                <a:gd name="T45" fmla="*/ 37 h 120"/>
                <a:gd name="T46" fmla="*/ 0 w 120"/>
                <a:gd name="T47" fmla="*/ 48 h 120"/>
                <a:gd name="T48" fmla="*/ 0 w 120"/>
                <a:gd name="T49" fmla="*/ 61 h 120"/>
                <a:gd name="T50" fmla="*/ 0 w 120"/>
                <a:gd name="T51" fmla="*/ 71 h 120"/>
                <a:gd name="T52" fmla="*/ 4 w 120"/>
                <a:gd name="T53" fmla="*/ 82 h 120"/>
                <a:gd name="T54" fmla="*/ 10 w 120"/>
                <a:gd name="T55" fmla="*/ 94 h 120"/>
                <a:gd name="T56" fmla="*/ 17 w 120"/>
                <a:gd name="T57" fmla="*/ 103 h 120"/>
                <a:gd name="T58" fmla="*/ 25 w 120"/>
                <a:gd name="T59" fmla="*/ 109 h 120"/>
                <a:gd name="T60" fmla="*/ 36 w 120"/>
                <a:gd name="T61" fmla="*/ 115 h 120"/>
                <a:gd name="T62" fmla="*/ 48 w 120"/>
                <a:gd name="T63" fmla="*/ 118 h 120"/>
                <a:gd name="T64" fmla="*/ 61 w 120"/>
                <a:gd name="T65" fmla="*/ 120 h 120"/>
                <a:gd name="T66" fmla="*/ 61 w 120"/>
                <a:gd name="T6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0" h="120">
                  <a:moveTo>
                    <a:pt x="61" y="120"/>
                  </a:moveTo>
                  <a:lnTo>
                    <a:pt x="71" y="118"/>
                  </a:lnTo>
                  <a:lnTo>
                    <a:pt x="82" y="115"/>
                  </a:lnTo>
                  <a:lnTo>
                    <a:pt x="91" y="109"/>
                  </a:lnTo>
                  <a:lnTo>
                    <a:pt x="101" y="103"/>
                  </a:lnTo>
                  <a:lnTo>
                    <a:pt x="109" y="94"/>
                  </a:lnTo>
                  <a:lnTo>
                    <a:pt x="114" y="82"/>
                  </a:lnTo>
                  <a:lnTo>
                    <a:pt x="118" y="71"/>
                  </a:lnTo>
                  <a:lnTo>
                    <a:pt x="120" y="61"/>
                  </a:lnTo>
                  <a:lnTo>
                    <a:pt x="118" y="48"/>
                  </a:lnTo>
                  <a:lnTo>
                    <a:pt x="114" y="37"/>
                  </a:lnTo>
                  <a:lnTo>
                    <a:pt x="109" y="25"/>
                  </a:lnTo>
                  <a:lnTo>
                    <a:pt x="101" y="18"/>
                  </a:lnTo>
                  <a:lnTo>
                    <a:pt x="91" y="10"/>
                  </a:lnTo>
                  <a:lnTo>
                    <a:pt x="82" y="4"/>
                  </a:lnTo>
                  <a:lnTo>
                    <a:pt x="71" y="0"/>
                  </a:lnTo>
                  <a:lnTo>
                    <a:pt x="61" y="0"/>
                  </a:lnTo>
                  <a:lnTo>
                    <a:pt x="48" y="0"/>
                  </a:lnTo>
                  <a:lnTo>
                    <a:pt x="36" y="4"/>
                  </a:lnTo>
                  <a:lnTo>
                    <a:pt x="25" y="10"/>
                  </a:lnTo>
                  <a:lnTo>
                    <a:pt x="17" y="18"/>
                  </a:lnTo>
                  <a:lnTo>
                    <a:pt x="10" y="25"/>
                  </a:lnTo>
                  <a:lnTo>
                    <a:pt x="4" y="37"/>
                  </a:lnTo>
                  <a:lnTo>
                    <a:pt x="0" y="48"/>
                  </a:lnTo>
                  <a:lnTo>
                    <a:pt x="0" y="61"/>
                  </a:lnTo>
                  <a:lnTo>
                    <a:pt x="0" y="71"/>
                  </a:lnTo>
                  <a:lnTo>
                    <a:pt x="4" y="82"/>
                  </a:lnTo>
                  <a:lnTo>
                    <a:pt x="10" y="94"/>
                  </a:lnTo>
                  <a:lnTo>
                    <a:pt x="17" y="103"/>
                  </a:lnTo>
                  <a:lnTo>
                    <a:pt x="25" y="109"/>
                  </a:lnTo>
                  <a:lnTo>
                    <a:pt x="36" y="115"/>
                  </a:lnTo>
                  <a:lnTo>
                    <a:pt x="48" y="118"/>
                  </a:lnTo>
                  <a:lnTo>
                    <a:pt x="61" y="120"/>
                  </a:lnTo>
                  <a:lnTo>
                    <a:pt x="61" y="1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77"/>
            <p:cNvSpPr>
              <a:spLocks/>
            </p:cNvSpPr>
            <p:nvPr/>
          </p:nvSpPr>
          <p:spPr bwMode="auto">
            <a:xfrm flipH="1">
              <a:off x="4589575" y="2410005"/>
              <a:ext cx="95250" cy="95250"/>
            </a:xfrm>
            <a:custGeom>
              <a:avLst/>
              <a:gdLst>
                <a:gd name="T0" fmla="*/ 61 w 120"/>
                <a:gd name="T1" fmla="*/ 120 h 120"/>
                <a:gd name="T2" fmla="*/ 71 w 120"/>
                <a:gd name="T3" fmla="*/ 118 h 120"/>
                <a:gd name="T4" fmla="*/ 82 w 120"/>
                <a:gd name="T5" fmla="*/ 115 h 120"/>
                <a:gd name="T6" fmla="*/ 91 w 120"/>
                <a:gd name="T7" fmla="*/ 109 h 120"/>
                <a:gd name="T8" fmla="*/ 101 w 120"/>
                <a:gd name="T9" fmla="*/ 103 h 120"/>
                <a:gd name="T10" fmla="*/ 109 w 120"/>
                <a:gd name="T11" fmla="*/ 94 h 120"/>
                <a:gd name="T12" fmla="*/ 114 w 120"/>
                <a:gd name="T13" fmla="*/ 82 h 120"/>
                <a:gd name="T14" fmla="*/ 118 w 120"/>
                <a:gd name="T15" fmla="*/ 71 h 120"/>
                <a:gd name="T16" fmla="*/ 120 w 120"/>
                <a:gd name="T17" fmla="*/ 61 h 120"/>
                <a:gd name="T18" fmla="*/ 118 w 120"/>
                <a:gd name="T19" fmla="*/ 48 h 120"/>
                <a:gd name="T20" fmla="*/ 114 w 120"/>
                <a:gd name="T21" fmla="*/ 37 h 120"/>
                <a:gd name="T22" fmla="*/ 109 w 120"/>
                <a:gd name="T23" fmla="*/ 25 h 120"/>
                <a:gd name="T24" fmla="*/ 101 w 120"/>
                <a:gd name="T25" fmla="*/ 18 h 120"/>
                <a:gd name="T26" fmla="*/ 91 w 120"/>
                <a:gd name="T27" fmla="*/ 10 h 120"/>
                <a:gd name="T28" fmla="*/ 82 w 120"/>
                <a:gd name="T29" fmla="*/ 4 h 120"/>
                <a:gd name="T30" fmla="*/ 71 w 120"/>
                <a:gd name="T31" fmla="*/ 0 h 120"/>
                <a:gd name="T32" fmla="*/ 61 w 120"/>
                <a:gd name="T33" fmla="*/ 0 h 120"/>
                <a:gd name="T34" fmla="*/ 48 w 120"/>
                <a:gd name="T35" fmla="*/ 0 h 120"/>
                <a:gd name="T36" fmla="*/ 36 w 120"/>
                <a:gd name="T37" fmla="*/ 4 h 120"/>
                <a:gd name="T38" fmla="*/ 25 w 120"/>
                <a:gd name="T39" fmla="*/ 10 h 120"/>
                <a:gd name="T40" fmla="*/ 17 w 120"/>
                <a:gd name="T41" fmla="*/ 18 h 120"/>
                <a:gd name="T42" fmla="*/ 10 w 120"/>
                <a:gd name="T43" fmla="*/ 25 h 120"/>
                <a:gd name="T44" fmla="*/ 4 w 120"/>
                <a:gd name="T45" fmla="*/ 37 h 120"/>
                <a:gd name="T46" fmla="*/ 0 w 120"/>
                <a:gd name="T47" fmla="*/ 48 h 120"/>
                <a:gd name="T48" fmla="*/ 0 w 120"/>
                <a:gd name="T49" fmla="*/ 61 h 120"/>
                <a:gd name="T50" fmla="*/ 0 w 120"/>
                <a:gd name="T51" fmla="*/ 71 h 120"/>
                <a:gd name="T52" fmla="*/ 4 w 120"/>
                <a:gd name="T53" fmla="*/ 82 h 120"/>
                <a:gd name="T54" fmla="*/ 10 w 120"/>
                <a:gd name="T55" fmla="*/ 94 h 120"/>
                <a:gd name="T56" fmla="*/ 17 w 120"/>
                <a:gd name="T57" fmla="*/ 103 h 120"/>
                <a:gd name="T58" fmla="*/ 25 w 120"/>
                <a:gd name="T59" fmla="*/ 109 h 120"/>
                <a:gd name="T60" fmla="*/ 36 w 120"/>
                <a:gd name="T61" fmla="*/ 115 h 120"/>
                <a:gd name="T62" fmla="*/ 48 w 120"/>
                <a:gd name="T63" fmla="*/ 118 h 120"/>
                <a:gd name="T64" fmla="*/ 61 w 120"/>
                <a:gd name="T65" fmla="*/ 120 h 120"/>
                <a:gd name="T66" fmla="*/ 61 w 120"/>
                <a:gd name="T6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0" h="120">
                  <a:moveTo>
                    <a:pt x="61" y="120"/>
                  </a:moveTo>
                  <a:lnTo>
                    <a:pt x="71" y="118"/>
                  </a:lnTo>
                  <a:lnTo>
                    <a:pt x="82" y="115"/>
                  </a:lnTo>
                  <a:lnTo>
                    <a:pt x="91" y="109"/>
                  </a:lnTo>
                  <a:lnTo>
                    <a:pt x="101" y="103"/>
                  </a:lnTo>
                  <a:lnTo>
                    <a:pt x="109" y="94"/>
                  </a:lnTo>
                  <a:lnTo>
                    <a:pt x="114" y="82"/>
                  </a:lnTo>
                  <a:lnTo>
                    <a:pt x="118" y="71"/>
                  </a:lnTo>
                  <a:lnTo>
                    <a:pt x="120" y="61"/>
                  </a:lnTo>
                  <a:lnTo>
                    <a:pt x="118" y="48"/>
                  </a:lnTo>
                  <a:lnTo>
                    <a:pt x="114" y="37"/>
                  </a:lnTo>
                  <a:lnTo>
                    <a:pt x="109" y="25"/>
                  </a:lnTo>
                  <a:lnTo>
                    <a:pt x="101" y="18"/>
                  </a:lnTo>
                  <a:lnTo>
                    <a:pt x="91" y="10"/>
                  </a:lnTo>
                  <a:lnTo>
                    <a:pt x="82" y="4"/>
                  </a:lnTo>
                  <a:lnTo>
                    <a:pt x="71" y="0"/>
                  </a:lnTo>
                  <a:lnTo>
                    <a:pt x="61" y="0"/>
                  </a:lnTo>
                  <a:lnTo>
                    <a:pt x="48" y="0"/>
                  </a:lnTo>
                  <a:lnTo>
                    <a:pt x="36" y="4"/>
                  </a:lnTo>
                  <a:lnTo>
                    <a:pt x="25" y="10"/>
                  </a:lnTo>
                  <a:lnTo>
                    <a:pt x="17" y="18"/>
                  </a:lnTo>
                  <a:lnTo>
                    <a:pt x="10" y="25"/>
                  </a:lnTo>
                  <a:lnTo>
                    <a:pt x="4" y="37"/>
                  </a:lnTo>
                  <a:lnTo>
                    <a:pt x="0" y="48"/>
                  </a:lnTo>
                  <a:lnTo>
                    <a:pt x="0" y="61"/>
                  </a:lnTo>
                  <a:lnTo>
                    <a:pt x="0" y="71"/>
                  </a:lnTo>
                  <a:lnTo>
                    <a:pt x="4" y="82"/>
                  </a:lnTo>
                  <a:lnTo>
                    <a:pt x="10" y="94"/>
                  </a:lnTo>
                  <a:lnTo>
                    <a:pt x="17" y="103"/>
                  </a:lnTo>
                  <a:lnTo>
                    <a:pt x="25" y="109"/>
                  </a:lnTo>
                  <a:lnTo>
                    <a:pt x="36" y="115"/>
                  </a:lnTo>
                  <a:lnTo>
                    <a:pt x="48" y="118"/>
                  </a:lnTo>
                  <a:lnTo>
                    <a:pt x="61" y="120"/>
                  </a:lnTo>
                  <a:lnTo>
                    <a:pt x="61" y="1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3286553" y="2671639"/>
            <a:ext cx="318052" cy="318052"/>
            <a:chOff x="4049879" y="2252884"/>
            <a:chExt cx="1380862" cy="1380862"/>
          </a:xfrm>
        </p:grpSpPr>
        <p:sp>
          <p:nvSpPr>
            <p:cNvPr id="151" name="Oval 150"/>
            <p:cNvSpPr/>
            <p:nvPr/>
          </p:nvSpPr>
          <p:spPr>
            <a:xfrm>
              <a:off x="4049879" y="2252884"/>
              <a:ext cx="1380862" cy="1380862"/>
            </a:xfrm>
            <a:prstGeom prst="ellipse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4102876" y="2305881"/>
              <a:ext cx="1272206" cy="1272206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3" name="Freeform 22"/>
            <p:cNvSpPr>
              <a:spLocks/>
            </p:cNvSpPr>
            <p:nvPr/>
          </p:nvSpPr>
          <p:spPr bwMode="auto">
            <a:xfrm flipH="1">
              <a:off x="4345347" y="2592774"/>
              <a:ext cx="862013" cy="869950"/>
            </a:xfrm>
            <a:custGeom>
              <a:avLst/>
              <a:gdLst>
                <a:gd name="T0" fmla="*/ 475 w 1087"/>
                <a:gd name="T1" fmla="*/ 310 h 1097"/>
                <a:gd name="T2" fmla="*/ 418 w 1087"/>
                <a:gd name="T3" fmla="*/ 287 h 1097"/>
                <a:gd name="T4" fmla="*/ 344 w 1087"/>
                <a:gd name="T5" fmla="*/ 265 h 1097"/>
                <a:gd name="T6" fmla="*/ 261 w 1087"/>
                <a:gd name="T7" fmla="*/ 246 h 1097"/>
                <a:gd name="T8" fmla="*/ 177 w 1087"/>
                <a:gd name="T9" fmla="*/ 244 h 1097"/>
                <a:gd name="T10" fmla="*/ 93 w 1087"/>
                <a:gd name="T11" fmla="*/ 259 h 1097"/>
                <a:gd name="T12" fmla="*/ 35 w 1087"/>
                <a:gd name="T13" fmla="*/ 295 h 1097"/>
                <a:gd name="T14" fmla="*/ 4 w 1087"/>
                <a:gd name="T15" fmla="*/ 348 h 1097"/>
                <a:gd name="T16" fmla="*/ 2 w 1087"/>
                <a:gd name="T17" fmla="*/ 411 h 1097"/>
                <a:gd name="T18" fmla="*/ 8 w 1087"/>
                <a:gd name="T19" fmla="*/ 470 h 1097"/>
                <a:gd name="T20" fmla="*/ 35 w 1087"/>
                <a:gd name="T21" fmla="*/ 536 h 1097"/>
                <a:gd name="T22" fmla="*/ 74 w 1087"/>
                <a:gd name="T23" fmla="*/ 569 h 1097"/>
                <a:gd name="T24" fmla="*/ 116 w 1087"/>
                <a:gd name="T25" fmla="*/ 590 h 1097"/>
                <a:gd name="T26" fmla="*/ 168 w 1087"/>
                <a:gd name="T27" fmla="*/ 616 h 1097"/>
                <a:gd name="T28" fmla="*/ 215 w 1087"/>
                <a:gd name="T29" fmla="*/ 639 h 1097"/>
                <a:gd name="T30" fmla="*/ 261 w 1087"/>
                <a:gd name="T31" fmla="*/ 662 h 1097"/>
                <a:gd name="T32" fmla="*/ 432 w 1087"/>
                <a:gd name="T33" fmla="*/ 683 h 1097"/>
                <a:gd name="T34" fmla="*/ 417 w 1087"/>
                <a:gd name="T35" fmla="*/ 742 h 1097"/>
                <a:gd name="T36" fmla="*/ 398 w 1087"/>
                <a:gd name="T37" fmla="*/ 816 h 1097"/>
                <a:gd name="T38" fmla="*/ 392 w 1087"/>
                <a:gd name="T39" fmla="*/ 863 h 1097"/>
                <a:gd name="T40" fmla="*/ 386 w 1087"/>
                <a:gd name="T41" fmla="*/ 911 h 1097"/>
                <a:gd name="T42" fmla="*/ 384 w 1087"/>
                <a:gd name="T43" fmla="*/ 958 h 1097"/>
                <a:gd name="T44" fmla="*/ 396 w 1087"/>
                <a:gd name="T45" fmla="*/ 1038 h 1097"/>
                <a:gd name="T46" fmla="*/ 437 w 1087"/>
                <a:gd name="T47" fmla="*/ 1088 h 1097"/>
                <a:gd name="T48" fmla="*/ 502 w 1087"/>
                <a:gd name="T49" fmla="*/ 1093 h 1097"/>
                <a:gd name="T50" fmla="*/ 557 w 1087"/>
                <a:gd name="T51" fmla="*/ 1084 h 1097"/>
                <a:gd name="T52" fmla="*/ 626 w 1087"/>
                <a:gd name="T53" fmla="*/ 1044 h 1097"/>
                <a:gd name="T54" fmla="*/ 652 w 1087"/>
                <a:gd name="T55" fmla="*/ 1008 h 1097"/>
                <a:gd name="T56" fmla="*/ 762 w 1087"/>
                <a:gd name="T57" fmla="*/ 873 h 1097"/>
                <a:gd name="T58" fmla="*/ 812 w 1087"/>
                <a:gd name="T59" fmla="*/ 886 h 1097"/>
                <a:gd name="T60" fmla="*/ 878 w 1087"/>
                <a:gd name="T61" fmla="*/ 901 h 1097"/>
                <a:gd name="T62" fmla="*/ 943 w 1087"/>
                <a:gd name="T63" fmla="*/ 905 h 1097"/>
                <a:gd name="T64" fmla="*/ 1006 w 1087"/>
                <a:gd name="T65" fmla="*/ 898 h 1097"/>
                <a:gd name="T66" fmla="*/ 1046 w 1087"/>
                <a:gd name="T67" fmla="*/ 869 h 1097"/>
                <a:gd name="T68" fmla="*/ 1065 w 1087"/>
                <a:gd name="T69" fmla="*/ 820 h 1097"/>
                <a:gd name="T70" fmla="*/ 1072 w 1087"/>
                <a:gd name="T71" fmla="*/ 765 h 1097"/>
                <a:gd name="T72" fmla="*/ 1063 w 1087"/>
                <a:gd name="T73" fmla="*/ 683 h 1097"/>
                <a:gd name="T74" fmla="*/ 1019 w 1087"/>
                <a:gd name="T75" fmla="*/ 626 h 1097"/>
                <a:gd name="T76" fmla="*/ 956 w 1087"/>
                <a:gd name="T77" fmla="*/ 597 h 1097"/>
                <a:gd name="T78" fmla="*/ 901 w 1087"/>
                <a:gd name="T79" fmla="*/ 573 h 1097"/>
                <a:gd name="T80" fmla="*/ 894 w 1087"/>
                <a:gd name="T81" fmla="*/ 550 h 1097"/>
                <a:gd name="T82" fmla="*/ 939 w 1087"/>
                <a:gd name="T83" fmla="*/ 491 h 1097"/>
                <a:gd name="T84" fmla="*/ 975 w 1087"/>
                <a:gd name="T85" fmla="*/ 441 h 1097"/>
                <a:gd name="T86" fmla="*/ 1004 w 1087"/>
                <a:gd name="T87" fmla="*/ 392 h 1097"/>
                <a:gd name="T88" fmla="*/ 1032 w 1087"/>
                <a:gd name="T89" fmla="*/ 342 h 1097"/>
                <a:gd name="T90" fmla="*/ 1055 w 1087"/>
                <a:gd name="T91" fmla="*/ 291 h 1097"/>
                <a:gd name="T92" fmla="*/ 1074 w 1087"/>
                <a:gd name="T93" fmla="*/ 238 h 1097"/>
                <a:gd name="T94" fmla="*/ 1086 w 1087"/>
                <a:gd name="T95" fmla="*/ 188 h 1097"/>
                <a:gd name="T96" fmla="*/ 1084 w 1087"/>
                <a:gd name="T97" fmla="*/ 126 h 1097"/>
                <a:gd name="T98" fmla="*/ 1032 w 1087"/>
                <a:gd name="T99" fmla="*/ 55 h 1097"/>
                <a:gd name="T100" fmla="*/ 956 w 1087"/>
                <a:gd name="T101" fmla="*/ 15 h 1097"/>
                <a:gd name="T102" fmla="*/ 880 w 1087"/>
                <a:gd name="T103" fmla="*/ 0 h 1097"/>
                <a:gd name="T104" fmla="*/ 808 w 1087"/>
                <a:gd name="T105" fmla="*/ 10 h 1097"/>
                <a:gd name="T106" fmla="*/ 738 w 1087"/>
                <a:gd name="T107" fmla="*/ 33 h 1097"/>
                <a:gd name="T108" fmla="*/ 677 w 1087"/>
                <a:gd name="T109" fmla="*/ 74 h 1097"/>
                <a:gd name="T110" fmla="*/ 628 w 1087"/>
                <a:gd name="T111" fmla="*/ 130 h 1097"/>
                <a:gd name="T112" fmla="*/ 590 w 1087"/>
                <a:gd name="T113" fmla="*/ 188 h 1097"/>
                <a:gd name="T114" fmla="*/ 561 w 1087"/>
                <a:gd name="T115" fmla="*/ 236 h 1097"/>
                <a:gd name="T116" fmla="*/ 536 w 1087"/>
                <a:gd name="T117" fmla="*/ 287 h 1097"/>
                <a:gd name="T118" fmla="*/ 517 w 1087"/>
                <a:gd name="T119" fmla="*/ 327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7" h="1097">
                  <a:moveTo>
                    <a:pt x="517" y="331"/>
                  </a:moveTo>
                  <a:lnTo>
                    <a:pt x="513" y="327"/>
                  </a:lnTo>
                  <a:lnTo>
                    <a:pt x="504" y="325"/>
                  </a:lnTo>
                  <a:lnTo>
                    <a:pt x="491" y="318"/>
                  </a:lnTo>
                  <a:lnTo>
                    <a:pt x="475" y="310"/>
                  </a:lnTo>
                  <a:lnTo>
                    <a:pt x="466" y="306"/>
                  </a:lnTo>
                  <a:lnTo>
                    <a:pt x="456" y="301"/>
                  </a:lnTo>
                  <a:lnTo>
                    <a:pt x="443" y="295"/>
                  </a:lnTo>
                  <a:lnTo>
                    <a:pt x="432" y="293"/>
                  </a:lnTo>
                  <a:lnTo>
                    <a:pt x="418" y="287"/>
                  </a:lnTo>
                  <a:lnTo>
                    <a:pt x="405" y="284"/>
                  </a:lnTo>
                  <a:lnTo>
                    <a:pt x="392" y="278"/>
                  </a:lnTo>
                  <a:lnTo>
                    <a:pt x="377" y="276"/>
                  </a:lnTo>
                  <a:lnTo>
                    <a:pt x="360" y="270"/>
                  </a:lnTo>
                  <a:lnTo>
                    <a:pt x="344" y="265"/>
                  </a:lnTo>
                  <a:lnTo>
                    <a:pt x="327" y="261"/>
                  </a:lnTo>
                  <a:lnTo>
                    <a:pt x="312" y="257"/>
                  </a:lnTo>
                  <a:lnTo>
                    <a:pt x="295" y="251"/>
                  </a:lnTo>
                  <a:lnTo>
                    <a:pt x="278" y="249"/>
                  </a:lnTo>
                  <a:lnTo>
                    <a:pt x="261" y="246"/>
                  </a:lnTo>
                  <a:lnTo>
                    <a:pt x="245" y="246"/>
                  </a:lnTo>
                  <a:lnTo>
                    <a:pt x="228" y="244"/>
                  </a:lnTo>
                  <a:lnTo>
                    <a:pt x="211" y="244"/>
                  </a:lnTo>
                  <a:lnTo>
                    <a:pt x="192" y="244"/>
                  </a:lnTo>
                  <a:lnTo>
                    <a:pt x="177" y="244"/>
                  </a:lnTo>
                  <a:lnTo>
                    <a:pt x="158" y="244"/>
                  </a:lnTo>
                  <a:lnTo>
                    <a:pt x="141" y="246"/>
                  </a:lnTo>
                  <a:lnTo>
                    <a:pt x="126" y="249"/>
                  </a:lnTo>
                  <a:lnTo>
                    <a:pt x="111" y="255"/>
                  </a:lnTo>
                  <a:lnTo>
                    <a:pt x="93" y="259"/>
                  </a:lnTo>
                  <a:lnTo>
                    <a:pt x="80" y="263"/>
                  </a:lnTo>
                  <a:lnTo>
                    <a:pt x="67" y="270"/>
                  </a:lnTo>
                  <a:lnTo>
                    <a:pt x="55" y="278"/>
                  </a:lnTo>
                  <a:lnTo>
                    <a:pt x="44" y="285"/>
                  </a:lnTo>
                  <a:lnTo>
                    <a:pt x="35" y="295"/>
                  </a:lnTo>
                  <a:lnTo>
                    <a:pt x="27" y="306"/>
                  </a:lnTo>
                  <a:lnTo>
                    <a:pt x="21" y="316"/>
                  </a:lnTo>
                  <a:lnTo>
                    <a:pt x="16" y="327"/>
                  </a:lnTo>
                  <a:lnTo>
                    <a:pt x="10" y="337"/>
                  </a:lnTo>
                  <a:lnTo>
                    <a:pt x="4" y="348"/>
                  </a:lnTo>
                  <a:lnTo>
                    <a:pt x="2" y="361"/>
                  </a:lnTo>
                  <a:lnTo>
                    <a:pt x="2" y="373"/>
                  </a:lnTo>
                  <a:lnTo>
                    <a:pt x="0" y="386"/>
                  </a:lnTo>
                  <a:lnTo>
                    <a:pt x="0" y="398"/>
                  </a:lnTo>
                  <a:lnTo>
                    <a:pt x="2" y="411"/>
                  </a:lnTo>
                  <a:lnTo>
                    <a:pt x="2" y="422"/>
                  </a:lnTo>
                  <a:lnTo>
                    <a:pt x="2" y="436"/>
                  </a:lnTo>
                  <a:lnTo>
                    <a:pt x="2" y="445"/>
                  </a:lnTo>
                  <a:lnTo>
                    <a:pt x="6" y="458"/>
                  </a:lnTo>
                  <a:lnTo>
                    <a:pt x="8" y="470"/>
                  </a:lnTo>
                  <a:lnTo>
                    <a:pt x="12" y="481"/>
                  </a:lnTo>
                  <a:lnTo>
                    <a:pt x="14" y="491"/>
                  </a:lnTo>
                  <a:lnTo>
                    <a:pt x="17" y="504"/>
                  </a:lnTo>
                  <a:lnTo>
                    <a:pt x="25" y="521"/>
                  </a:lnTo>
                  <a:lnTo>
                    <a:pt x="35" y="536"/>
                  </a:lnTo>
                  <a:lnTo>
                    <a:pt x="42" y="546"/>
                  </a:lnTo>
                  <a:lnTo>
                    <a:pt x="50" y="555"/>
                  </a:lnTo>
                  <a:lnTo>
                    <a:pt x="57" y="557"/>
                  </a:lnTo>
                  <a:lnTo>
                    <a:pt x="69" y="565"/>
                  </a:lnTo>
                  <a:lnTo>
                    <a:pt x="74" y="569"/>
                  </a:lnTo>
                  <a:lnTo>
                    <a:pt x="84" y="573"/>
                  </a:lnTo>
                  <a:lnTo>
                    <a:pt x="90" y="576"/>
                  </a:lnTo>
                  <a:lnTo>
                    <a:pt x="99" y="582"/>
                  </a:lnTo>
                  <a:lnTo>
                    <a:pt x="109" y="586"/>
                  </a:lnTo>
                  <a:lnTo>
                    <a:pt x="116" y="590"/>
                  </a:lnTo>
                  <a:lnTo>
                    <a:pt x="128" y="595"/>
                  </a:lnTo>
                  <a:lnTo>
                    <a:pt x="137" y="601"/>
                  </a:lnTo>
                  <a:lnTo>
                    <a:pt x="149" y="607"/>
                  </a:lnTo>
                  <a:lnTo>
                    <a:pt x="158" y="611"/>
                  </a:lnTo>
                  <a:lnTo>
                    <a:pt x="168" y="616"/>
                  </a:lnTo>
                  <a:lnTo>
                    <a:pt x="179" y="622"/>
                  </a:lnTo>
                  <a:lnTo>
                    <a:pt x="187" y="626"/>
                  </a:lnTo>
                  <a:lnTo>
                    <a:pt x="196" y="631"/>
                  </a:lnTo>
                  <a:lnTo>
                    <a:pt x="206" y="635"/>
                  </a:lnTo>
                  <a:lnTo>
                    <a:pt x="215" y="639"/>
                  </a:lnTo>
                  <a:lnTo>
                    <a:pt x="225" y="643"/>
                  </a:lnTo>
                  <a:lnTo>
                    <a:pt x="232" y="649"/>
                  </a:lnTo>
                  <a:lnTo>
                    <a:pt x="242" y="652"/>
                  </a:lnTo>
                  <a:lnTo>
                    <a:pt x="249" y="656"/>
                  </a:lnTo>
                  <a:lnTo>
                    <a:pt x="261" y="662"/>
                  </a:lnTo>
                  <a:lnTo>
                    <a:pt x="272" y="668"/>
                  </a:lnTo>
                  <a:lnTo>
                    <a:pt x="278" y="671"/>
                  </a:lnTo>
                  <a:lnTo>
                    <a:pt x="282" y="671"/>
                  </a:lnTo>
                  <a:lnTo>
                    <a:pt x="436" y="679"/>
                  </a:lnTo>
                  <a:lnTo>
                    <a:pt x="432" y="683"/>
                  </a:lnTo>
                  <a:lnTo>
                    <a:pt x="428" y="696"/>
                  </a:lnTo>
                  <a:lnTo>
                    <a:pt x="424" y="704"/>
                  </a:lnTo>
                  <a:lnTo>
                    <a:pt x="422" y="715"/>
                  </a:lnTo>
                  <a:lnTo>
                    <a:pt x="418" y="727"/>
                  </a:lnTo>
                  <a:lnTo>
                    <a:pt x="417" y="742"/>
                  </a:lnTo>
                  <a:lnTo>
                    <a:pt x="411" y="755"/>
                  </a:lnTo>
                  <a:lnTo>
                    <a:pt x="407" y="770"/>
                  </a:lnTo>
                  <a:lnTo>
                    <a:pt x="405" y="787"/>
                  </a:lnTo>
                  <a:lnTo>
                    <a:pt x="401" y="806"/>
                  </a:lnTo>
                  <a:lnTo>
                    <a:pt x="398" y="816"/>
                  </a:lnTo>
                  <a:lnTo>
                    <a:pt x="398" y="825"/>
                  </a:lnTo>
                  <a:lnTo>
                    <a:pt x="394" y="835"/>
                  </a:lnTo>
                  <a:lnTo>
                    <a:pt x="394" y="844"/>
                  </a:lnTo>
                  <a:lnTo>
                    <a:pt x="392" y="852"/>
                  </a:lnTo>
                  <a:lnTo>
                    <a:pt x="392" y="863"/>
                  </a:lnTo>
                  <a:lnTo>
                    <a:pt x="392" y="873"/>
                  </a:lnTo>
                  <a:lnTo>
                    <a:pt x="392" y="884"/>
                  </a:lnTo>
                  <a:lnTo>
                    <a:pt x="390" y="892"/>
                  </a:lnTo>
                  <a:lnTo>
                    <a:pt x="388" y="901"/>
                  </a:lnTo>
                  <a:lnTo>
                    <a:pt x="386" y="911"/>
                  </a:lnTo>
                  <a:lnTo>
                    <a:pt x="386" y="920"/>
                  </a:lnTo>
                  <a:lnTo>
                    <a:pt x="384" y="930"/>
                  </a:lnTo>
                  <a:lnTo>
                    <a:pt x="384" y="939"/>
                  </a:lnTo>
                  <a:lnTo>
                    <a:pt x="384" y="949"/>
                  </a:lnTo>
                  <a:lnTo>
                    <a:pt x="384" y="958"/>
                  </a:lnTo>
                  <a:lnTo>
                    <a:pt x="384" y="976"/>
                  </a:lnTo>
                  <a:lnTo>
                    <a:pt x="386" y="995"/>
                  </a:lnTo>
                  <a:lnTo>
                    <a:pt x="388" y="1010"/>
                  </a:lnTo>
                  <a:lnTo>
                    <a:pt x="392" y="1027"/>
                  </a:lnTo>
                  <a:lnTo>
                    <a:pt x="396" y="1038"/>
                  </a:lnTo>
                  <a:lnTo>
                    <a:pt x="401" y="1052"/>
                  </a:lnTo>
                  <a:lnTo>
                    <a:pt x="407" y="1063"/>
                  </a:lnTo>
                  <a:lnTo>
                    <a:pt x="417" y="1074"/>
                  </a:lnTo>
                  <a:lnTo>
                    <a:pt x="424" y="1082"/>
                  </a:lnTo>
                  <a:lnTo>
                    <a:pt x="437" y="1088"/>
                  </a:lnTo>
                  <a:lnTo>
                    <a:pt x="449" y="1093"/>
                  </a:lnTo>
                  <a:lnTo>
                    <a:pt x="464" y="1097"/>
                  </a:lnTo>
                  <a:lnTo>
                    <a:pt x="475" y="1095"/>
                  </a:lnTo>
                  <a:lnTo>
                    <a:pt x="489" y="1095"/>
                  </a:lnTo>
                  <a:lnTo>
                    <a:pt x="502" y="1093"/>
                  </a:lnTo>
                  <a:lnTo>
                    <a:pt x="515" y="1093"/>
                  </a:lnTo>
                  <a:lnTo>
                    <a:pt x="525" y="1090"/>
                  </a:lnTo>
                  <a:lnTo>
                    <a:pt x="538" y="1088"/>
                  </a:lnTo>
                  <a:lnTo>
                    <a:pt x="548" y="1086"/>
                  </a:lnTo>
                  <a:lnTo>
                    <a:pt x="557" y="1084"/>
                  </a:lnTo>
                  <a:lnTo>
                    <a:pt x="574" y="1076"/>
                  </a:lnTo>
                  <a:lnTo>
                    <a:pt x="590" y="1069"/>
                  </a:lnTo>
                  <a:lnTo>
                    <a:pt x="603" y="1061"/>
                  </a:lnTo>
                  <a:lnTo>
                    <a:pt x="618" y="1053"/>
                  </a:lnTo>
                  <a:lnTo>
                    <a:pt x="626" y="1044"/>
                  </a:lnTo>
                  <a:lnTo>
                    <a:pt x="633" y="1034"/>
                  </a:lnTo>
                  <a:lnTo>
                    <a:pt x="637" y="1027"/>
                  </a:lnTo>
                  <a:lnTo>
                    <a:pt x="645" y="1021"/>
                  </a:lnTo>
                  <a:lnTo>
                    <a:pt x="650" y="1012"/>
                  </a:lnTo>
                  <a:lnTo>
                    <a:pt x="652" y="1008"/>
                  </a:lnTo>
                  <a:lnTo>
                    <a:pt x="740" y="867"/>
                  </a:lnTo>
                  <a:lnTo>
                    <a:pt x="742" y="867"/>
                  </a:lnTo>
                  <a:lnTo>
                    <a:pt x="749" y="869"/>
                  </a:lnTo>
                  <a:lnTo>
                    <a:pt x="755" y="869"/>
                  </a:lnTo>
                  <a:lnTo>
                    <a:pt x="762" y="873"/>
                  </a:lnTo>
                  <a:lnTo>
                    <a:pt x="770" y="875"/>
                  </a:lnTo>
                  <a:lnTo>
                    <a:pt x="781" y="879"/>
                  </a:lnTo>
                  <a:lnTo>
                    <a:pt x="789" y="880"/>
                  </a:lnTo>
                  <a:lnTo>
                    <a:pt x="799" y="884"/>
                  </a:lnTo>
                  <a:lnTo>
                    <a:pt x="812" y="886"/>
                  </a:lnTo>
                  <a:lnTo>
                    <a:pt x="825" y="890"/>
                  </a:lnTo>
                  <a:lnTo>
                    <a:pt x="837" y="892"/>
                  </a:lnTo>
                  <a:lnTo>
                    <a:pt x="850" y="896"/>
                  </a:lnTo>
                  <a:lnTo>
                    <a:pt x="861" y="900"/>
                  </a:lnTo>
                  <a:lnTo>
                    <a:pt x="878" y="901"/>
                  </a:lnTo>
                  <a:lnTo>
                    <a:pt x="890" y="901"/>
                  </a:lnTo>
                  <a:lnTo>
                    <a:pt x="903" y="903"/>
                  </a:lnTo>
                  <a:lnTo>
                    <a:pt x="916" y="905"/>
                  </a:lnTo>
                  <a:lnTo>
                    <a:pt x="930" y="907"/>
                  </a:lnTo>
                  <a:lnTo>
                    <a:pt x="943" y="905"/>
                  </a:lnTo>
                  <a:lnTo>
                    <a:pt x="956" y="905"/>
                  </a:lnTo>
                  <a:lnTo>
                    <a:pt x="970" y="903"/>
                  </a:lnTo>
                  <a:lnTo>
                    <a:pt x="983" y="903"/>
                  </a:lnTo>
                  <a:lnTo>
                    <a:pt x="992" y="900"/>
                  </a:lnTo>
                  <a:lnTo>
                    <a:pt x="1006" y="898"/>
                  </a:lnTo>
                  <a:lnTo>
                    <a:pt x="1015" y="894"/>
                  </a:lnTo>
                  <a:lnTo>
                    <a:pt x="1025" y="890"/>
                  </a:lnTo>
                  <a:lnTo>
                    <a:pt x="1032" y="884"/>
                  </a:lnTo>
                  <a:lnTo>
                    <a:pt x="1040" y="877"/>
                  </a:lnTo>
                  <a:lnTo>
                    <a:pt x="1046" y="869"/>
                  </a:lnTo>
                  <a:lnTo>
                    <a:pt x="1053" y="861"/>
                  </a:lnTo>
                  <a:lnTo>
                    <a:pt x="1055" y="852"/>
                  </a:lnTo>
                  <a:lnTo>
                    <a:pt x="1057" y="841"/>
                  </a:lnTo>
                  <a:lnTo>
                    <a:pt x="1061" y="831"/>
                  </a:lnTo>
                  <a:lnTo>
                    <a:pt x="1065" y="820"/>
                  </a:lnTo>
                  <a:lnTo>
                    <a:pt x="1067" y="810"/>
                  </a:lnTo>
                  <a:lnTo>
                    <a:pt x="1068" y="803"/>
                  </a:lnTo>
                  <a:lnTo>
                    <a:pt x="1070" y="791"/>
                  </a:lnTo>
                  <a:lnTo>
                    <a:pt x="1072" y="784"/>
                  </a:lnTo>
                  <a:lnTo>
                    <a:pt x="1072" y="765"/>
                  </a:lnTo>
                  <a:lnTo>
                    <a:pt x="1074" y="747"/>
                  </a:lnTo>
                  <a:lnTo>
                    <a:pt x="1072" y="728"/>
                  </a:lnTo>
                  <a:lnTo>
                    <a:pt x="1072" y="713"/>
                  </a:lnTo>
                  <a:lnTo>
                    <a:pt x="1068" y="696"/>
                  </a:lnTo>
                  <a:lnTo>
                    <a:pt x="1063" y="683"/>
                  </a:lnTo>
                  <a:lnTo>
                    <a:pt x="1055" y="668"/>
                  </a:lnTo>
                  <a:lnTo>
                    <a:pt x="1049" y="656"/>
                  </a:lnTo>
                  <a:lnTo>
                    <a:pt x="1040" y="643"/>
                  </a:lnTo>
                  <a:lnTo>
                    <a:pt x="1030" y="635"/>
                  </a:lnTo>
                  <a:lnTo>
                    <a:pt x="1019" y="626"/>
                  </a:lnTo>
                  <a:lnTo>
                    <a:pt x="1008" y="622"/>
                  </a:lnTo>
                  <a:lnTo>
                    <a:pt x="991" y="614"/>
                  </a:lnTo>
                  <a:lnTo>
                    <a:pt x="979" y="607"/>
                  </a:lnTo>
                  <a:lnTo>
                    <a:pt x="966" y="603"/>
                  </a:lnTo>
                  <a:lnTo>
                    <a:pt x="956" y="597"/>
                  </a:lnTo>
                  <a:lnTo>
                    <a:pt x="943" y="592"/>
                  </a:lnTo>
                  <a:lnTo>
                    <a:pt x="934" y="588"/>
                  </a:lnTo>
                  <a:lnTo>
                    <a:pt x="924" y="584"/>
                  </a:lnTo>
                  <a:lnTo>
                    <a:pt x="916" y="580"/>
                  </a:lnTo>
                  <a:lnTo>
                    <a:pt x="901" y="573"/>
                  </a:lnTo>
                  <a:lnTo>
                    <a:pt x="892" y="571"/>
                  </a:lnTo>
                  <a:lnTo>
                    <a:pt x="884" y="567"/>
                  </a:lnTo>
                  <a:lnTo>
                    <a:pt x="882" y="567"/>
                  </a:lnTo>
                  <a:lnTo>
                    <a:pt x="884" y="561"/>
                  </a:lnTo>
                  <a:lnTo>
                    <a:pt x="894" y="550"/>
                  </a:lnTo>
                  <a:lnTo>
                    <a:pt x="899" y="540"/>
                  </a:lnTo>
                  <a:lnTo>
                    <a:pt x="909" y="529"/>
                  </a:lnTo>
                  <a:lnTo>
                    <a:pt x="918" y="517"/>
                  </a:lnTo>
                  <a:lnTo>
                    <a:pt x="928" y="506"/>
                  </a:lnTo>
                  <a:lnTo>
                    <a:pt x="939" y="491"/>
                  </a:lnTo>
                  <a:lnTo>
                    <a:pt x="949" y="474"/>
                  </a:lnTo>
                  <a:lnTo>
                    <a:pt x="954" y="464"/>
                  </a:lnTo>
                  <a:lnTo>
                    <a:pt x="960" y="458"/>
                  </a:lnTo>
                  <a:lnTo>
                    <a:pt x="968" y="447"/>
                  </a:lnTo>
                  <a:lnTo>
                    <a:pt x="975" y="441"/>
                  </a:lnTo>
                  <a:lnTo>
                    <a:pt x="979" y="430"/>
                  </a:lnTo>
                  <a:lnTo>
                    <a:pt x="985" y="422"/>
                  </a:lnTo>
                  <a:lnTo>
                    <a:pt x="991" y="411"/>
                  </a:lnTo>
                  <a:lnTo>
                    <a:pt x="998" y="403"/>
                  </a:lnTo>
                  <a:lnTo>
                    <a:pt x="1004" y="392"/>
                  </a:lnTo>
                  <a:lnTo>
                    <a:pt x="1008" y="382"/>
                  </a:lnTo>
                  <a:lnTo>
                    <a:pt x="1015" y="373"/>
                  </a:lnTo>
                  <a:lnTo>
                    <a:pt x="1023" y="363"/>
                  </a:lnTo>
                  <a:lnTo>
                    <a:pt x="1027" y="352"/>
                  </a:lnTo>
                  <a:lnTo>
                    <a:pt x="1032" y="342"/>
                  </a:lnTo>
                  <a:lnTo>
                    <a:pt x="1038" y="331"/>
                  </a:lnTo>
                  <a:lnTo>
                    <a:pt x="1042" y="322"/>
                  </a:lnTo>
                  <a:lnTo>
                    <a:pt x="1046" y="310"/>
                  </a:lnTo>
                  <a:lnTo>
                    <a:pt x="1051" y="301"/>
                  </a:lnTo>
                  <a:lnTo>
                    <a:pt x="1055" y="291"/>
                  </a:lnTo>
                  <a:lnTo>
                    <a:pt x="1061" y="280"/>
                  </a:lnTo>
                  <a:lnTo>
                    <a:pt x="1065" y="268"/>
                  </a:lnTo>
                  <a:lnTo>
                    <a:pt x="1068" y="259"/>
                  </a:lnTo>
                  <a:lnTo>
                    <a:pt x="1072" y="247"/>
                  </a:lnTo>
                  <a:lnTo>
                    <a:pt x="1074" y="238"/>
                  </a:lnTo>
                  <a:lnTo>
                    <a:pt x="1076" y="228"/>
                  </a:lnTo>
                  <a:lnTo>
                    <a:pt x="1080" y="217"/>
                  </a:lnTo>
                  <a:lnTo>
                    <a:pt x="1082" y="208"/>
                  </a:lnTo>
                  <a:lnTo>
                    <a:pt x="1086" y="198"/>
                  </a:lnTo>
                  <a:lnTo>
                    <a:pt x="1086" y="188"/>
                  </a:lnTo>
                  <a:lnTo>
                    <a:pt x="1086" y="179"/>
                  </a:lnTo>
                  <a:lnTo>
                    <a:pt x="1086" y="168"/>
                  </a:lnTo>
                  <a:lnTo>
                    <a:pt x="1087" y="160"/>
                  </a:lnTo>
                  <a:lnTo>
                    <a:pt x="1086" y="141"/>
                  </a:lnTo>
                  <a:lnTo>
                    <a:pt x="1084" y="126"/>
                  </a:lnTo>
                  <a:lnTo>
                    <a:pt x="1076" y="109"/>
                  </a:lnTo>
                  <a:lnTo>
                    <a:pt x="1070" y="95"/>
                  </a:lnTo>
                  <a:lnTo>
                    <a:pt x="1057" y="80"/>
                  </a:lnTo>
                  <a:lnTo>
                    <a:pt x="1048" y="69"/>
                  </a:lnTo>
                  <a:lnTo>
                    <a:pt x="1032" y="55"/>
                  </a:lnTo>
                  <a:lnTo>
                    <a:pt x="1017" y="48"/>
                  </a:lnTo>
                  <a:lnTo>
                    <a:pt x="1002" y="36"/>
                  </a:lnTo>
                  <a:lnTo>
                    <a:pt x="987" y="31"/>
                  </a:lnTo>
                  <a:lnTo>
                    <a:pt x="972" y="21"/>
                  </a:lnTo>
                  <a:lnTo>
                    <a:pt x="956" y="15"/>
                  </a:lnTo>
                  <a:lnTo>
                    <a:pt x="941" y="12"/>
                  </a:lnTo>
                  <a:lnTo>
                    <a:pt x="926" y="8"/>
                  </a:lnTo>
                  <a:lnTo>
                    <a:pt x="911" y="2"/>
                  </a:lnTo>
                  <a:lnTo>
                    <a:pt x="896" y="0"/>
                  </a:lnTo>
                  <a:lnTo>
                    <a:pt x="880" y="0"/>
                  </a:lnTo>
                  <a:lnTo>
                    <a:pt x="865" y="0"/>
                  </a:lnTo>
                  <a:lnTo>
                    <a:pt x="850" y="0"/>
                  </a:lnTo>
                  <a:lnTo>
                    <a:pt x="835" y="2"/>
                  </a:lnTo>
                  <a:lnTo>
                    <a:pt x="821" y="4"/>
                  </a:lnTo>
                  <a:lnTo>
                    <a:pt x="808" y="10"/>
                  </a:lnTo>
                  <a:lnTo>
                    <a:pt x="793" y="12"/>
                  </a:lnTo>
                  <a:lnTo>
                    <a:pt x="780" y="15"/>
                  </a:lnTo>
                  <a:lnTo>
                    <a:pt x="764" y="21"/>
                  </a:lnTo>
                  <a:lnTo>
                    <a:pt x="751" y="29"/>
                  </a:lnTo>
                  <a:lnTo>
                    <a:pt x="738" y="33"/>
                  </a:lnTo>
                  <a:lnTo>
                    <a:pt x="726" y="40"/>
                  </a:lnTo>
                  <a:lnTo>
                    <a:pt x="713" y="48"/>
                  </a:lnTo>
                  <a:lnTo>
                    <a:pt x="702" y="57"/>
                  </a:lnTo>
                  <a:lnTo>
                    <a:pt x="688" y="65"/>
                  </a:lnTo>
                  <a:lnTo>
                    <a:pt x="677" y="74"/>
                  </a:lnTo>
                  <a:lnTo>
                    <a:pt x="666" y="84"/>
                  </a:lnTo>
                  <a:lnTo>
                    <a:pt x="656" y="97"/>
                  </a:lnTo>
                  <a:lnTo>
                    <a:pt x="647" y="107"/>
                  </a:lnTo>
                  <a:lnTo>
                    <a:pt x="635" y="118"/>
                  </a:lnTo>
                  <a:lnTo>
                    <a:pt x="628" y="130"/>
                  </a:lnTo>
                  <a:lnTo>
                    <a:pt x="620" y="145"/>
                  </a:lnTo>
                  <a:lnTo>
                    <a:pt x="610" y="154"/>
                  </a:lnTo>
                  <a:lnTo>
                    <a:pt x="603" y="166"/>
                  </a:lnTo>
                  <a:lnTo>
                    <a:pt x="595" y="177"/>
                  </a:lnTo>
                  <a:lnTo>
                    <a:pt x="590" y="188"/>
                  </a:lnTo>
                  <a:lnTo>
                    <a:pt x="582" y="198"/>
                  </a:lnTo>
                  <a:lnTo>
                    <a:pt x="576" y="209"/>
                  </a:lnTo>
                  <a:lnTo>
                    <a:pt x="571" y="219"/>
                  </a:lnTo>
                  <a:lnTo>
                    <a:pt x="567" y="228"/>
                  </a:lnTo>
                  <a:lnTo>
                    <a:pt x="561" y="236"/>
                  </a:lnTo>
                  <a:lnTo>
                    <a:pt x="555" y="246"/>
                  </a:lnTo>
                  <a:lnTo>
                    <a:pt x="551" y="251"/>
                  </a:lnTo>
                  <a:lnTo>
                    <a:pt x="548" y="261"/>
                  </a:lnTo>
                  <a:lnTo>
                    <a:pt x="540" y="274"/>
                  </a:lnTo>
                  <a:lnTo>
                    <a:pt x="536" y="287"/>
                  </a:lnTo>
                  <a:lnTo>
                    <a:pt x="529" y="295"/>
                  </a:lnTo>
                  <a:lnTo>
                    <a:pt x="525" y="306"/>
                  </a:lnTo>
                  <a:lnTo>
                    <a:pt x="521" y="312"/>
                  </a:lnTo>
                  <a:lnTo>
                    <a:pt x="521" y="320"/>
                  </a:lnTo>
                  <a:lnTo>
                    <a:pt x="517" y="327"/>
                  </a:lnTo>
                  <a:lnTo>
                    <a:pt x="517" y="331"/>
                  </a:lnTo>
                  <a:lnTo>
                    <a:pt x="517" y="331"/>
                  </a:lnTo>
                  <a:close/>
                </a:path>
              </a:pathLst>
            </a:custGeom>
            <a:solidFill>
              <a:srgbClr val="FB970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58"/>
            <p:cNvSpPr>
              <a:spLocks/>
            </p:cNvSpPr>
            <p:nvPr/>
          </p:nvSpPr>
          <p:spPr bwMode="auto">
            <a:xfrm flipH="1">
              <a:off x="4780322" y="2543562"/>
              <a:ext cx="360363" cy="327025"/>
            </a:xfrm>
            <a:custGeom>
              <a:avLst/>
              <a:gdLst>
                <a:gd name="T0" fmla="*/ 2 w 452"/>
                <a:gd name="T1" fmla="*/ 57 h 413"/>
                <a:gd name="T2" fmla="*/ 17 w 452"/>
                <a:gd name="T3" fmla="*/ 63 h 413"/>
                <a:gd name="T4" fmla="*/ 36 w 452"/>
                <a:gd name="T5" fmla="*/ 73 h 413"/>
                <a:gd name="T6" fmla="*/ 59 w 452"/>
                <a:gd name="T7" fmla="*/ 82 h 413"/>
                <a:gd name="T8" fmla="*/ 83 w 452"/>
                <a:gd name="T9" fmla="*/ 96 h 413"/>
                <a:gd name="T10" fmla="*/ 112 w 452"/>
                <a:gd name="T11" fmla="*/ 113 h 413"/>
                <a:gd name="T12" fmla="*/ 135 w 452"/>
                <a:gd name="T13" fmla="*/ 126 h 413"/>
                <a:gd name="T14" fmla="*/ 152 w 452"/>
                <a:gd name="T15" fmla="*/ 137 h 413"/>
                <a:gd name="T16" fmla="*/ 177 w 452"/>
                <a:gd name="T17" fmla="*/ 154 h 413"/>
                <a:gd name="T18" fmla="*/ 199 w 452"/>
                <a:gd name="T19" fmla="*/ 172 h 413"/>
                <a:gd name="T20" fmla="*/ 217 w 452"/>
                <a:gd name="T21" fmla="*/ 185 h 413"/>
                <a:gd name="T22" fmla="*/ 234 w 452"/>
                <a:gd name="T23" fmla="*/ 196 h 413"/>
                <a:gd name="T24" fmla="*/ 251 w 452"/>
                <a:gd name="T25" fmla="*/ 211 h 413"/>
                <a:gd name="T26" fmla="*/ 266 w 452"/>
                <a:gd name="T27" fmla="*/ 227 h 413"/>
                <a:gd name="T28" fmla="*/ 283 w 452"/>
                <a:gd name="T29" fmla="*/ 242 h 413"/>
                <a:gd name="T30" fmla="*/ 300 w 452"/>
                <a:gd name="T31" fmla="*/ 259 h 413"/>
                <a:gd name="T32" fmla="*/ 313 w 452"/>
                <a:gd name="T33" fmla="*/ 276 h 413"/>
                <a:gd name="T34" fmla="*/ 327 w 452"/>
                <a:gd name="T35" fmla="*/ 295 h 413"/>
                <a:gd name="T36" fmla="*/ 340 w 452"/>
                <a:gd name="T37" fmla="*/ 316 h 413"/>
                <a:gd name="T38" fmla="*/ 353 w 452"/>
                <a:gd name="T39" fmla="*/ 337 h 413"/>
                <a:gd name="T40" fmla="*/ 369 w 452"/>
                <a:gd name="T41" fmla="*/ 356 h 413"/>
                <a:gd name="T42" fmla="*/ 380 w 452"/>
                <a:gd name="T43" fmla="*/ 377 h 413"/>
                <a:gd name="T44" fmla="*/ 389 w 452"/>
                <a:gd name="T45" fmla="*/ 402 h 413"/>
                <a:gd name="T46" fmla="*/ 452 w 452"/>
                <a:gd name="T47" fmla="*/ 390 h 413"/>
                <a:gd name="T48" fmla="*/ 441 w 452"/>
                <a:gd name="T49" fmla="*/ 365 h 413"/>
                <a:gd name="T50" fmla="*/ 429 w 452"/>
                <a:gd name="T51" fmla="*/ 339 h 413"/>
                <a:gd name="T52" fmla="*/ 416 w 452"/>
                <a:gd name="T53" fmla="*/ 316 h 413"/>
                <a:gd name="T54" fmla="*/ 403 w 452"/>
                <a:gd name="T55" fmla="*/ 295 h 413"/>
                <a:gd name="T56" fmla="*/ 388 w 452"/>
                <a:gd name="T57" fmla="*/ 272 h 413"/>
                <a:gd name="T58" fmla="*/ 370 w 452"/>
                <a:gd name="T59" fmla="*/ 253 h 413"/>
                <a:gd name="T60" fmla="*/ 355 w 452"/>
                <a:gd name="T61" fmla="*/ 232 h 413"/>
                <a:gd name="T62" fmla="*/ 340 w 452"/>
                <a:gd name="T63" fmla="*/ 215 h 413"/>
                <a:gd name="T64" fmla="*/ 321 w 452"/>
                <a:gd name="T65" fmla="*/ 194 h 413"/>
                <a:gd name="T66" fmla="*/ 306 w 452"/>
                <a:gd name="T67" fmla="*/ 177 h 413"/>
                <a:gd name="T68" fmla="*/ 289 w 452"/>
                <a:gd name="T69" fmla="*/ 162 h 413"/>
                <a:gd name="T70" fmla="*/ 272 w 452"/>
                <a:gd name="T71" fmla="*/ 147 h 413"/>
                <a:gd name="T72" fmla="*/ 253 w 452"/>
                <a:gd name="T73" fmla="*/ 132 h 413"/>
                <a:gd name="T74" fmla="*/ 236 w 452"/>
                <a:gd name="T75" fmla="*/ 120 h 413"/>
                <a:gd name="T76" fmla="*/ 217 w 452"/>
                <a:gd name="T77" fmla="*/ 107 h 413"/>
                <a:gd name="T78" fmla="*/ 201 w 452"/>
                <a:gd name="T79" fmla="*/ 96 h 413"/>
                <a:gd name="T80" fmla="*/ 182 w 452"/>
                <a:gd name="T81" fmla="*/ 82 h 413"/>
                <a:gd name="T82" fmla="*/ 165 w 452"/>
                <a:gd name="T83" fmla="*/ 73 h 413"/>
                <a:gd name="T84" fmla="*/ 148 w 452"/>
                <a:gd name="T85" fmla="*/ 61 h 413"/>
                <a:gd name="T86" fmla="*/ 133 w 452"/>
                <a:gd name="T87" fmla="*/ 54 h 413"/>
                <a:gd name="T88" fmla="*/ 116 w 452"/>
                <a:gd name="T89" fmla="*/ 44 h 413"/>
                <a:gd name="T90" fmla="*/ 102 w 452"/>
                <a:gd name="T91" fmla="*/ 37 h 413"/>
                <a:gd name="T92" fmla="*/ 78 w 452"/>
                <a:gd name="T93" fmla="*/ 25 h 413"/>
                <a:gd name="T94" fmla="*/ 53 w 452"/>
                <a:gd name="T95" fmla="*/ 12 h 413"/>
                <a:gd name="T96" fmla="*/ 36 w 452"/>
                <a:gd name="T97" fmla="*/ 6 h 413"/>
                <a:gd name="T98" fmla="*/ 21 w 452"/>
                <a:gd name="T99" fmla="*/ 0 h 413"/>
                <a:gd name="T100" fmla="*/ 0 w 452"/>
                <a:gd name="T101" fmla="*/ 57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2" h="413">
                  <a:moveTo>
                    <a:pt x="0" y="57"/>
                  </a:moveTo>
                  <a:lnTo>
                    <a:pt x="2" y="57"/>
                  </a:lnTo>
                  <a:lnTo>
                    <a:pt x="13" y="61"/>
                  </a:lnTo>
                  <a:lnTo>
                    <a:pt x="17" y="63"/>
                  </a:lnTo>
                  <a:lnTo>
                    <a:pt x="28" y="67"/>
                  </a:lnTo>
                  <a:lnTo>
                    <a:pt x="36" y="73"/>
                  </a:lnTo>
                  <a:lnTo>
                    <a:pt x="47" y="76"/>
                  </a:lnTo>
                  <a:lnTo>
                    <a:pt x="59" y="82"/>
                  </a:lnTo>
                  <a:lnTo>
                    <a:pt x="70" y="90"/>
                  </a:lnTo>
                  <a:lnTo>
                    <a:pt x="83" y="96"/>
                  </a:lnTo>
                  <a:lnTo>
                    <a:pt x="99" y="105"/>
                  </a:lnTo>
                  <a:lnTo>
                    <a:pt x="112" y="113"/>
                  </a:lnTo>
                  <a:lnTo>
                    <a:pt x="127" y="122"/>
                  </a:lnTo>
                  <a:lnTo>
                    <a:pt x="135" y="126"/>
                  </a:lnTo>
                  <a:lnTo>
                    <a:pt x="144" y="132"/>
                  </a:lnTo>
                  <a:lnTo>
                    <a:pt x="152" y="137"/>
                  </a:lnTo>
                  <a:lnTo>
                    <a:pt x="161" y="143"/>
                  </a:lnTo>
                  <a:lnTo>
                    <a:pt x="177" y="154"/>
                  </a:lnTo>
                  <a:lnTo>
                    <a:pt x="192" y="166"/>
                  </a:lnTo>
                  <a:lnTo>
                    <a:pt x="199" y="172"/>
                  </a:lnTo>
                  <a:lnTo>
                    <a:pt x="209" y="177"/>
                  </a:lnTo>
                  <a:lnTo>
                    <a:pt x="217" y="185"/>
                  </a:lnTo>
                  <a:lnTo>
                    <a:pt x="226" y="191"/>
                  </a:lnTo>
                  <a:lnTo>
                    <a:pt x="234" y="196"/>
                  </a:lnTo>
                  <a:lnTo>
                    <a:pt x="241" y="206"/>
                  </a:lnTo>
                  <a:lnTo>
                    <a:pt x="251" y="211"/>
                  </a:lnTo>
                  <a:lnTo>
                    <a:pt x="258" y="221"/>
                  </a:lnTo>
                  <a:lnTo>
                    <a:pt x="266" y="227"/>
                  </a:lnTo>
                  <a:lnTo>
                    <a:pt x="275" y="236"/>
                  </a:lnTo>
                  <a:lnTo>
                    <a:pt x="283" y="242"/>
                  </a:lnTo>
                  <a:lnTo>
                    <a:pt x="293" y="253"/>
                  </a:lnTo>
                  <a:lnTo>
                    <a:pt x="300" y="259"/>
                  </a:lnTo>
                  <a:lnTo>
                    <a:pt x="306" y="269"/>
                  </a:lnTo>
                  <a:lnTo>
                    <a:pt x="313" y="276"/>
                  </a:lnTo>
                  <a:lnTo>
                    <a:pt x="321" y="288"/>
                  </a:lnTo>
                  <a:lnTo>
                    <a:pt x="327" y="295"/>
                  </a:lnTo>
                  <a:lnTo>
                    <a:pt x="336" y="307"/>
                  </a:lnTo>
                  <a:lnTo>
                    <a:pt x="340" y="316"/>
                  </a:lnTo>
                  <a:lnTo>
                    <a:pt x="350" y="326"/>
                  </a:lnTo>
                  <a:lnTo>
                    <a:pt x="353" y="337"/>
                  </a:lnTo>
                  <a:lnTo>
                    <a:pt x="361" y="346"/>
                  </a:lnTo>
                  <a:lnTo>
                    <a:pt x="369" y="356"/>
                  </a:lnTo>
                  <a:lnTo>
                    <a:pt x="374" y="367"/>
                  </a:lnTo>
                  <a:lnTo>
                    <a:pt x="380" y="377"/>
                  </a:lnTo>
                  <a:lnTo>
                    <a:pt x="386" y="388"/>
                  </a:lnTo>
                  <a:lnTo>
                    <a:pt x="389" y="402"/>
                  </a:lnTo>
                  <a:lnTo>
                    <a:pt x="397" y="413"/>
                  </a:lnTo>
                  <a:lnTo>
                    <a:pt x="452" y="390"/>
                  </a:lnTo>
                  <a:lnTo>
                    <a:pt x="446" y="377"/>
                  </a:lnTo>
                  <a:lnTo>
                    <a:pt x="441" y="365"/>
                  </a:lnTo>
                  <a:lnTo>
                    <a:pt x="435" y="352"/>
                  </a:lnTo>
                  <a:lnTo>
                    <a:pt x="429" y="339"/>
                  </a:lnTo>
                  <a:lnTo>
                    <a:pt x="422" y="327"/>
                  </a:lnTo>
                  <a:lnTo>
                    <a:pt x="416" y="316"/>
                  </a:lnTo>
                  <a:lnTo>
                    <a:pt x="408" y="307"/>
                  </a:lnTo>
                  <a:lnTo>
                    <a:pt x="403" y="295"/>
                  </a:lnTo>
                  <a:lnTo>
                    <a:pt x="393" y="284"/>
                  </a:lnTo>
                  <a:lnTo>
                    <a:pt x="388" y="272"/>
                  </a:lnTo>
                  <a:lnTo>
                    <a:pt x="378" y="263"/>
                  </a:lnTo>
                  <a:lnTo>
                    <a:pt x="370" y="253"/>
                  </a:lnTo>
                  <a:lnTo>
                    <a:pt x="363" y="242"/>
                  </a:lnTo>
                  <a:lnTo>
                    <a:pt x="355" y="232"/>
                  </a:lnTo>
                  <a:lnTo>
                    <a:pt x="348" y="223"/>
                  </a:lnTo>
                  <a:lnTo>
                    <a:pt x="340" y="215"/>
                  </a:lnTo>
                  <a:lnTo>
                    <a:pt x="331" y="206"/>
                  </a:lnTo>
                  <a:lnTo>
                    <a:pt x="321" y="194"/>
                  </a:lnTo>
                  <a:lnTo>
                    <a:pt x="313" y="187"/>
                  </a:lnTo>
                  <a:lnTo>
                    <a:pt x="306" y="177"/>
                  </a:lnTo>
                  <a:lnTo>
                    <a:pt x="296" y="170"/>
                  </a:lnTo>
                  <a:lnTo>
                    <a:pt x="289" y="162"/>
                  </a:lnTo>
                  <a:lnTo>
                    <a:pt x="279" y="154"/>
                  </a:lnTo>
                  <a:lnTo>
                    <a:pt x="272" y="147"/>
                  </a:lnTo>
                  <a:lnTo>
                    <a:pt x="260" y="139"/>
                  </a:lnTo>
                  <a:lnTo>
                    <a:pt x="253" y="132"/>
                  </a:lnTo>
                  <a:lnTo>
                    <a:pt x="243" y="124"/>
                  </a:lnTo>
                  <a:lnTo>
                    <a:pt x="236" y="120"/>
                  </a:lnTo>
                  <a:lnTo>
                    <a:pt x="224" y="113"/>
                  </a:lnTo>
                  <a:lnTo>
                    <a:pt x="217" y="107"/>
                  </a:lnTo>
                  <a:lnTo>
                    <a:pt x="209" y="101"/>
                  </a:lnTo>
                  <a:lnTo>
                    <a:pt x="201" y="96"/>
                  </a:lnTo>
                  <a:lnTo>
                    <a:pt x="192" y="90"/>
                  </a:lnTo>
                  <a:lnTo>
                    <a:pt x="182" y="82"/>
                  </a:lnTo>
                  <a:lnTo>
                    <a:pt x="175" y="76"/>
                  </a:lnTo>
                  <a:lnTo>
                    <a:pt x="165" y="73"/>
                  </a:lnTo>
                  <a:lnTo>
                    <a:pt x="156" y="67"/>
                  </a:lnTo>
                  <a:lnTo>
                    <a:pt x="148" y="61"/>
                  </a:lnTo>
                  <a:lnTo>
                    <a:pt x="140" y="57"/>
                  </a:lnTo>
                  <a:lnTo>
                    <a:pt x="133" y="54"/>
                  </a:lnTo>
                  <a:lnTo>
                    <a:pt x="123" y="48"/>
                  </a:lnTo>
                  <a:lnTo>
                    <a:pt x="116" y="44"/>
                  </a:lnTo>
                  <a:lnTo>
                    <a:pt x="108" y="40"/>
                  </a:lnTo>
                  <a:lnTo>
                    <a:pt x="102" y="37"/>
                  </a:lnTo>
                  <a:lnTo>
                    <a:pt x="87" y="29"/>
                  </a:lnTo>
                  <a:lnTo>
                    <a:pt x="78" y="25"/>
                  </a:lnTo>
                  <a:lnTo>
                    <a:pt x="63" y="18"/>
                  </a:lnTo>
                  <a:lnTo>
                    <a:pt x="53" y="12"/>
                  </a:lnTo>
                  <a:lnTo>
                    <a:pt x="44" y="10"/>
                  </a:lnTo>
                  <a:lnTo>
                    <a:pt x="36" y="6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59"/>
            <p:cNvSpPr>
              <a:spLocks/>
            </p:cNvSpPr>
            <p:nvPr/>
          </p:nvSpPr>
          <p:spPr bwMode="auto">
            <a:xfrm flipH="1">
              <a:off x="4624747" y="2440374"/>
              <a:ext cx="184150" cy="403225"/>
            </a:xfrm>
            <a:custGeom>
              <a:avLst/>
              <a:gdLst>
                <a:gd name="T0" fmla="*/ 186 w 232"/>
                <a:gd name="T1" fmla="*/ 2 h 510"/>
                <a:gd name="T2" fmla="*/ 171 w 232"/>
                <a:gd name="T3" fmla="*/ 15 h 510"/>
                <a:gd name="T4" fmla="*/ 158 w 232"/>
                <a:gd name="T5" fmla="*/ 29 h 510"/>
                <a:gd name="T6" fmla="*/ 143 w 232"/>
                <a:gd name="T7" fmla="*/ 48 h 510"/>
                <a:gd name="T8" fmla="*/ 124 w 232"/>
                <a:gd name="T9" fmla="*/ 71 h 510"/>
                <a:gd name="T10" fmla="*/ 105 w 232"/>
                <a:gd name="T11" fmla="*/ 97 h 510"/>
                <a:gd name="T12" fmla="*/ 87 w 232"/>
                <a:gd name="T13" fmla="*/ 128 h 510"/>
                <a:gd name="T14" fmla="*/ 74 w 232"/>
                <a:gd name="T15" fmla="*/ 152 h 510"/>
                <a:gd name="T16" fmla="*/ 65 w 232"/>
                <a:gd name="T17" fmla="*/ 169 h 510"/>
                <a:gd name="T18" fmla="*/ 53 w 232"/>
                <a:gd name="T19" fmla="*/ 188 h 510"/>
                <a:gd name="T20" fmla="*/ 47 w 232"/>
                <a:gd name="T21" fmla="*/ 206 h 510"/>
                <a:gd name="T22" fmla="*/ 38 w 232"/>
                <a:gd name="T23" fmla="*/ 227 h 510"/>
                <a:gd name="T24" fmla="*/ 32 w 232"/>
                <a:gd name="T25" fmla="*/ 247 h 510"/>
                <a:gd name="T26" fmla="*/ 23 w 232"/>
                <a:gd name="T27" fmla="*/ 268 h 510"/>
                <a:gd name="T28" fmla="*/ 17 w 232"/>
                <a:gd name="T29" fmla="*/ 291 h 510"/>
                <a:gd name="T30" fmla="*/ 13 w 232"/>
                <a:gd name="T31" fmla="*/ 314 h 510"/>
                <a:gd name="T32" fmla="*/ 8 w 232"/>
                <a:gd name="T33" fmla="*/ 337 h 510"/>
                <a:gd name="T34" fmla="*/ 4 w 232"/>
                <a:gd name="T35" fmla="*/ 361 h 510"/>
                <a:gd name="T36" fmla="*/ 2 w 232"/>
                <a:gd name="T37" fmla="*/ 388 h 510"/>
                <a:gd name="T38" fmla="*/ 0 w 232"/>
                <a:gd name="T39" fmla="*/ 413 h 510"/>
                <a:gd name="T40" fmla="*/ 0 w 232"/>
                <a:gd name="T41" fmla="*/ 438 h 510"/>
                <a:gd name="T42" fmla="*/ 2 w 232"/>
                <a:gd name="T43" fmla="*/ 468 h 510"/>
                <a:gd name="T44" fmla="*/ 6 w 232"/>
                <a:gd name="T45" fmla="*/ 495 h 510"/>
                <a:gd name="T46" fmla="*/ 68 w 232"/>
                <a:gd name="T47" fmla="*/ 502 h 510"/>
                <a:gd name="T48" fmla="*/ 65 w 232"/>
                <a:gd name="T49" fmla="*/ 476 h 510"/>
                <a:gd name="T50" fmla="*/ 65 w 232"/>
                <a:gd name="T51" fmla="*/ 451 h 510"/>
                <a:gd name="T52" fmla="*/ 63 w 232"/>
                <a:gd name="T53" fmla="*/ 426 h 510"/>
                <a:gd name="T54" fmla="*/ 65 w 232"/>
                <a:gd name="T55" fmla="*/ 403 h 510"/>
                <a:gd name="T56" fmla="*/ 65 w 232"/>
                <a:gd name="T57" fmla="*/ 379 h 510"/>
                <a:gd name="T58" fmla="*/ 67 w 232"/>
                <a:gd name="T59" fmla="*/ 356 h 510"/>
                <a:gd name="T60" fmla="*/ 70 w 232"/>
                <a:gd name="T61" fmla="*/ 337 h 510"/>
                <a:gd name="T62" fmla="*/ 76 w 232"/>
                <a:gd name="T63" fmla="*/ 316 h 510"/>
                <a:gd name="T64" fmla="*/ 82 w 232"/>
                <a:gd name="T65" fmla="*/ 295 h 510"/>
                <a:gd name="T66" fmla="*/ 86 w 232"/>
                <a:gd name="T67" fmla="*/ 274 h 510"/>
                <a:gd name="T68" fmla="*/ 93 w 232"/>
                <a:gd name="T69" fmla="*/ 255 h 510"/>
                <a:gd name="T70" fmla="*/ 101 w 232"/>
                <a:gd name="T71" fmla="*/ 238 h 510"/>
                <a:gd name="T72" fmla="*/ 116 w 232"/>
                <a:gd name="T73" fmla="*/ 202 h 510"/>
                <a:gd name="T74" fmla="*/ 133 w 232"/>
                <a:gd name="T75" fmla="*/ 173 h 510"/>
                <a:gd name="T76" fmla="*/ 148 w 232"/>
                <a:gd name="T77" fmla="*/ 141 h 510"/>
                <a:gd name="T78" fmla="*/ 165 w 232"/>
                <a:gd name="T79" fmla="*/ 116 h 510"/>
                <a:gd name="T80" fmla="*/ 181 w 232"/>
                <a:gd name="T81" fmla="*/ 93 h 510"/>
                <a:gd name="T82" fmla="*/ 198 w 232"/>
                <a:gd name="T83" fmla="*/ 76 h 510"/>
                <a:gd name="T84" fmla="*/ 220 w 232"/>
                <a:gd name="T85" fmla="*/ 54 h 510"/>
                <a:gd name="T86" fmla="*/ 232 w 232"/>
                <a:gd name="T87" fmla="*/ 44 h 510"/>
                <a:gd name="T88" fmla="*/ 192 w 232"/>
                <a:gd name="T89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2" h="510">
                  <a:moveTo>
                    <a:pt x="192" y="0"/>
                  </a:moveTo>
                  <a:lnTo>
                    <a:pt x="186" y="2"/>
                  </a:lnTo>
                  <a:lnTo>
                    <a:pt x="179" y="10"/>
                  </a:lnTo>
                  <a:lnTo>
                    <a:pt x="171" y="15"/>
                  </a:lnTo>
                  <a:lnTo>
                    <a:pt x="163" y="23"/>
                  </a:lnTo>
                  <a:lnTo>
                    <a:pt x="158" y="29"/>
                  </a:lnTo>
                  <a:lnTo>
                    <a:pt x="150" y="40"/>
                  </a:lnTo>
                  <a:lnTo>
                    <a:pt x="143" y="48"/>
                  </a:lnTo>
                  <a:lnTo>
                    <a:pt x="133" y="57"/>
                  </a:lnTo>
                  <a:lnTo>
                    <a:pt x="124" y="71"/>
                  </a:lnTo>
                  <a:lnTo>
                    <a:pt x="114" y="84"/>
                  </a:lnTo>
                  <a:lnTo>
                    <a:pt x="105" y="97"/>
                  </a:lnTo>
                  <a:lnTo>
                    <a:pt x="97" y="112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74" y="152"/>
                  </a:lnTo>
                  <a:lnTo>
                    <a:pt x="68" y="160"/>
                  </a:lnTo>
                  <a:lnTo>
                    <a:pt x="65" y="169"/>
                  </a:lnTo>
                  <a:lnTo>
                    <a:pt x="59" y="179"/>
                  </a:lnTo>
                  <a:lnTo>
                    <a:pt x="53" y="188"/>
                  </a:lnTo>
                  <a:lnTo>
                    <a:pt x="49" y="196"/>
                  </a:lnTo>
                  <a:lnTo>
                    <a:pt x="47" y="206"/>
                  </a:lnTo>
                  <a:lnTo>
                    <a:pt x="44" y="217"/>
                  </a:lnTo>
                  <a:lnTo>
                    <a:pt x="38" y="227"/>
                  </a:lnTo>
                  <a:lnTo>
                    <a:pt x="34" y="238"/>
                  </a:lnTo>
                  <a:lnTo>
                    <a:pt x="32" y="247"/>
                  </a:lnTo>
                  <a:lnTo>
                    <a:pt x="28" y="257"/>
                  </a:lnTo>
                  <a:lnTo>
                    <a:pt x="23" y="268"/>
                  </a:lnTo>
                  <a:lnTo>
                    <a:pt x="21" y="280"/>
                  </a:lnTo>
                  <a:lnTo>
                    <a:pt x="17" y="291"/>
                  </a:lnTo>
                  <a:lnTo>
                    <a:pt x="17" y="304"/>
                  </a:lnTo>
                  <a:lnTo>
                    <a:pt x="13" y="314"/>
                  </a:lnTo>
                  <a:lnTo>
                    <a:pt x="11" y="325"/>
                  </a:lnTo>
                  <a:lnTo>
                    <a:pt x="8" y="337"/>
                  </a:lnTo>
                  <a:lnTo>
                    <a:pt x="6" y="350"/>
                  </a:lnTo>
                  <a:lnTo>
                    <a:pt x="4" y="361"/>
                  </a:lnTo>
                  <a:lnTo>
                    <a:pt x="2" y="375"/>
                  </a:lnTo>
                  <a:lnTo>
                    <a:pt x="2" y="388"/>
                  </a:lnTo>
                  <a:lnTo>
                    <a:pt x="2" y="401"/>
                  </a:lnTo>
                  <a:lnTo>
                    <a:pt x="0" y="413"/>
                  </a:lnTo>
                  <a:lnTo>
                    <a:pt x="0" y="426"/>
                  </a:lnTo>
                  <a:lnTo>
                    <a:pt x="0" y="438"/>
                  </a:lnTo>
                  <a:lnTo>
                    <a:pt x="2" y="453"/>
                  </a:lnTo>
                  <a:lnTo>
                    <a:pt x="2" y="468"/>
                  </a:lnTo>
                  <a:lnTo>
                    <a:pt x="4" y="481"/>
                  </a:lnTo>
                  <a:lnTo>
                    <a:pt x="6" y="495"/>
                  </a:lnTo>
                  <a:lnTo>
                    <a:pt x="9" y="510"/>
                  </a:lnTo>
                  <a:lnTo>
                    <a:pt x="68" y="502"/>
                  </a:lnTo>
                  <a:lnTo>
                    <a:pt x="67" y="487"/>
                  </a:lnTo>
                  <a:lnTo>
                    <a:pt x="65" y="476"/>
                  </a:lnTo>
                  <a:lnTo>
                    <a:pt x="65" y="462"/>
                  </a:lnTo>
                  <a:lnTo>
                    <a:pt x="65" y="451"/>
                  </a:lnTo>
                  <a:lnTo>
                    <a:pt x="63" y="438"/>
                  </a:lnTo>
                  <a:lnTo>
                    <a:pt x="63" y="426"/>
                  </a:lnTo>
                  <a:lnTo>
                    <a:pt x="63" y="413"/>
                  </a:lnTo>
                  <a:lnTo>
                    <a:pt x="65" y="403"/>
                  </a:lnTo>
                  <a:lnTo>
                    <a:pt x="65" y="390"/>
                  </a:lnTo>
                  <a:lnTo>
                    <a:pt x="65" y="379"/>
                  </a:lnTo>
                  <a:lnTo>
                    <a:pt x="67" y="367"/>
                  </a:lnTo>
                  <a:lnTo>
                    <a:pt x="67" y="356"/>
                  </a:lnTo>
                  <a:lnTo>
                    <a:pt x="67" y="346"/>
                  </a:lnTo>
                  <a:lnTo>
                    <a:pt x="70" y="337"/>
                  </a:lnTo>
                  <a:lnTo>
                    <a:pt x="72" y="325"/>
                  </a:lnTo>
                  <a:lnTo>
                    <a:pt x="76" y="316"/>
                  </a:lnTo>
                  <a:lnTo>
                    <a:pt x="78" y="306"/>
                  </a:lnTo>
                  <a:lnTo>
                    <a:pt x="82" y="295"/>
                  </a:lnTo>
                  <a:lnTo>
                    <a:pt x="82" y="285"/>
                  </a:lnTo>
                  <a:lnTo>
                    <a:pt x="86" y="274"/>
                  </a:lnTo>
                  <a:lnTo>
                    <a:pt x="89" y="265"/>
                  </a:lnTo>
                  <a:lnTo>
                    <a:pt x="93" y="255"/>
                  </a:lnTo>
                  <a:lnTo>
                    <a:pt x="97" y="246"/>
                  </a:lnTo>
                  <a:lnTo>
                    <a:pt x="101" y="238"/>
                  </a:lnTo>
                  <a:lnTo>
                    <a:pt x="108" y="219"/>
                  </a:lnTo>
                  <a:lnTo>
                    <a:pt x="116" y="202"/>
                  </a:lnTo>
                  <a:lnTo>
                    <a:pt x="124" y="187"/>
                  </a:lnTo>
                  <a:lnTo>
                    <a:pt x="133" y="173"/>
                  </a:lnTo>
                  <a:lnTo>
                    <a:pt x="141" y="158"/>
                  </a:lnTo>
                  <a:lnTo>
                    <a:pt x="148" y="141"/>
                  </a:lnTo>
                  <a:lnTo>
                    <a:pt x="158" y="128"/>
                  </a:lnTo>
                  <a:lnTo>
                    <a:pt x="165" y="116"/>
                  </a:lnTo>
                  <a:lnTo>
                    <a:pt x="173" y="105"/>
                  </a:lnTo>
                  <a:lnTo>
                    <a:pt x="181" y="93"/>
                  </a:lnTo>
                  <a:lnTo>
                    <a:pt x="190" y="84"/>
                  </a:lnTo>
                  <a:lnTo>
                    <a:pt x="198" y="76"/>
                  </a:lnTo>
                  <a:lnTo>
                    <a:pt x="211" y="61"/>
                  </a:lnTo>
                  <a:lnTo>
                    <a:pt x="220" y="54"/>
                  </a:lnTo>
                  <a:lnTo>
                    <a:pt x="228" y="46"/>
                  </a:lnTo>
                  <a:lnTo>
                    <a:pt x="232" y="44"/>
                  </a:lnTo>
                  <a:lnTo>
                    <a:pt x="192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60"/>
            <p:cNvSpPr>
              <a:spLocks/>
            </p:cNvSpPr>
            <p:nvPr/>
          </p:nvSpPr>
          <p:spPr bwMode="auto">
            <a:xfrm flipH="1">
              <a:off x="4596172" y="2822962"/>
              <a:ext cx="217488" cy="463550"/>
            </a:xfrm>
            <a:custGeom>
              <a:avLst/>
              <a:gdLst>
                <a:gd name="T0" fmla="*/ 0 w 274"/>
                <a:gd name="T1" fmla="*/ 21 h 584"/>
                <a:gd name="T2" fmla="*/ 217 w 274"/>
                <a:gd name="T3" fmla="*/ 584 h 584"/>
                <a:gd name="T4" fmla="*/ 274 w 274"/>
                <a:gd name="T5" fmla="*/ 561 h 584"/>
                <a:gd name="T6" fmla="*/ 57 w 274"/>
                <a:gd name="T7" fmla="*/ 0 h 584"/>
                <a:gd name="T8" fmla="*/ 0 w 274"/>
                <a:gd name="T9" fmla="*/ 21 h 584"/>
                <a:gd name="T10" fmla="*/ 0 w 274"/>
                <a:gd name="T11" fmla="*/ 21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584">
                  <a:moveTo>
                    <a:pt x="0" y="21"/>
                  </a:moveTo>
                  <a:lnTo>
                    <a:pt x="217" y="584"/>
                  </a:lnTo>
                  <a:lnTo>
                    <a:pt x="274" y="561"/>
                  </a:lnTo>
                  <a:lnTo>
                    <a:pt x="57" y="0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61"/>
            <p:cNvSpPr>
              <a:spLocks/>
            </p:cNvSpPr>
            <p:nvPr/>
          </p:nvSpPr>
          <p:spPr bwMode="auto">
            <a:xfrm flipH="1">
              <a:off x="4600934" y="2753112"/>
              <a:ext cx="633413" cy="738188"/>
            </a:xfrm>
            <a:custGeom>
              <a:avLst/>
              <a:gdLst>
                <a:gd name="T0" fmla="*/ 717 w 798"/>
                <a:gd name="T1" fmla="*/ 678 h 929"/>
                <a:gd name="T2" fmla="*/ 694 w 798"/>
                <a:gd name="T3" fmla="*/ 720 h 929"/>
                <a:gd name="T4" fmla="*/ 667 w 798"/>
                <a:gd name="T5" fmla="*/ 768 h 929"/>
                <a:gd name="T6" fmla="*/ 637 w 798"/>
                <a:gd name="T7" fmla="*/ 811 h 929"/>
                <a:gd name="T8" fmla="*/ 574 w 798"/>
                <a:gd name="T9" fmla="*/ 863 h 929"/>
                <a:gd name="T10" fmla="*/ 490 w 798"/>
                <a:gd name="T11" fmla="*/ 851 h 929"/>
                <a:gd name="T12" fmla="*/ 452 w 798"/>
                <a:gd name="T13" fmla="*/ 798 h 929"/>
                <a:gd name="T14" fmla="*/ 441 w 798"/>
                <a:gd name="T15" fmla="*/ 726 h 929"/>
                <a:gd name="T16" fmla="*/ 451 w 798"/>
                <a:gd name="T17" fmla="*/ 646 h 929"/>
                <a:gd name="T18" fmla="*/ 466 w 798"/>
                <a:gd name="T19" fmla="*/ 566 h 929"/>
                <a:gd name="T20" fmla="*/ 487 w 798"/>
                <a:gd name="T21" fmla="*/ 511 h 929"/>
                <a:gd name="T22" fmla="*/ 525 w 798"/>
                <a:gd name="T23" fmla="*/ 441 h 929"/>
                <a:gd name="T24" fmla="*/ 445 w 798"/>
                <a:gd name="T25" fmla="*/ 443 h 929"/>
                <a:gd name="T26" fmla="*/ 380 w 798"/>
                <a:gd name="T27" fmla="*/ 441 h 929"/>
                <a:gd name="T28" fmla="*/ 329 w 798"/>
                <a:gd name="T29" fmla="*/ 433 h 929"/>
                <a:gd name="T30" fmla="*/ 268 w 798"/>
                <a:gd name="T31" fmla="*/ 414 h 929"/>
                <a:gd name="T32" fmla="*/ 205 w 798"/>
                <a:gd name="T33" fmla="*/ 389 h 929"/>
                <a:gd name="T34" fmla="*/ 137 w 798"/>
                <a:gd name="T35" fmla="*/ 350 h 929"/>
                <a:gd name="T36" fmla="*/ 93 w 798"/>
                <a:gd name="T37" fmla="*/ 306 h 929"/>
                <a:gd name="T38" fmla="*/ 67 w 798"/>
                <a:gd name="T39" fmla="*/ 256 h 929"/>
                <a:gd name="T40" fmla="*/ 63 w 798"/>
                <a:gd name="T41" fmla="*/ 211 h 929"/>
                <a:gd name="T42" fmla="*/ 72 w 798"/>
                <a:gd name="T43" fmla="*/ 163 h 929"/>
                <a:gd name="T44" fmla="*/ 101 w 798"/>
                <a:gd name="T45" fmla="*/ 118 h 929"/>
                <a:gd name="T46" fmla="*/ 141 w 798"/>
                <a:gd name="T47" fmla="*/ 76 h 929"/>
                <a:gd name="T48" fmla="*/ 203 w 798"/>
                <a:gd name="T49" fmla="*/ 62 h 929"/>
                <a:gd name="T50" fmla="*/ 279 w 798"/>
                <a:gd name="T51" fmla="*/ 66 h 929"/>
                <a:gd name="T52" fmla="*/ 361 w 798"/>
                <a:gd name="T53" fmla="*/ 85 h 929"/>
                <a:gd name="T54" fmla="*/ 441 w 798"/>
                <a:gd name="T55" fmla="*/ 112 h 929"/>
                <a:gd name="T56" fmla="*/ 509 w 798"/>
                <a:gd name="T57" fmla="*/ 140 h 929"/>
                <a:gd name="T58" fmla="*/ 580 w 798"/>
                <a:gd name="T59" fmla="*/ 106 h 929"/>
                <a:gd name="T60" fmla="*/ 538 w 798"/>
                <a:gd name="T61" fmla="*/ 85 h 929"/>
                <a:gd name="T62" fmla="*/ 466 w 798"/>
                <a:gd name="T63" fmla="*/ 57 h 929"/>
                <a:gd name="T64" fmla="*/ 401 w 798"/>
                <a:gd name="T65" fmla="*/ 32 h 929"/>
                <a:gd name="T66" fmla="*/ 356 w 798"/>
                <a:gd name="T67" fmla="*/ 21 h 929"/>
                <a:gd name="T68" fmla="*/ 302 w 798"/>
                <a:gd name="T69" fmla="*/ 7 h 929"/>
                <a:gd name="T70" fmla="*/ 251 w 798"/>
                <a:gd name="T71" fmla="*/ 0 h 929"/>
                <a:gd name="T72" fmla="*/ 202 w 798"/>
                <a:gd name="T73" fmla="*/ 0 h 929"/>
                <a:gd name="T74" fmla="*/ 156 w 798"/>
                <a:gd name="T75" fmla="*/ 7 h 929"/>
                <a:gd name="T76" fmla="*/ 80 w 798"/>
                <a:gd name="T77" fmla="*/ 43 h 929"/>
                <a:gd name="T78" fmla="*/ 34 w 798"/>
                <a:gd name="T79" fmla="*/ 108 h 929"/>
                <a:gd name="T80" fmla="*/ 6 w 798"/>
                <a:gd name="T81" fmla="*/ 171 h 929"/>
                <a:gd name="T82" fmla="*/ 2 w 798"/>
                <a:gd name="T83" fmla="*/ 235 h 929"/>
                <a:gd name="T84" fmla="*/ 17 w 798"/>
                <a:gd name="T85" fmla="*/ 298 h 929"/>
                <a:gd name="T86" fmla="*/ 61 w 798"/>
                <a:gd name="T87" fmla="*/ 363 h 929"/>
                <a:gd name="T88" fmla="*/ 127 w 798"/>
                <a:gd name="T89" fmla="*/ 414 h 929"/>
                <a:gd name="T90" fmla="*/ 181 w 798"/>
                <a:gd name="T91" fmla="*/ 445 h 929"/>
                <a:gd name="T92" fmla="*/ 243 w 798"/>
                <a:gd name="T93" fmla="*/ 469 h 929"/>
                <a:gd name="T94" fmla="*/ 321 w 798"/>
                <a:gd name="T95" fmla="*/ 494 h 929"/>
                <a:gd name="T96" fmla="*/ 392 w 798"/>
                <a:gd name="T97" fmla="*/ 500 h 929"/>
                <a:gd name="T98" fmla="*/ 418 w 798"/>
                <a:gd name="T99" fmla="*/ 523 h 929"/>
                <a:gd name="T100" fmla="*/ 399 w 798"/>
                <a:gd name="T101" fmla="*/ 581 h 929"/>
                <a:gd name="T102" fmla="*/ 384 w 798"/>
                <a:gd name="T103" fmla="*/ 656 h 929"/>
                <a:gd name="T104" fmla="*/ 380 w 798"/>
                <a:gd name="T105" fmla="*/ 732 h 929"/>
                <a:gd name="T106" fmla="*/ 390 w 798"/>
                <a:gd name="T107" fmla="*/ 804 h 929"/>
                <a:gd name="T108" fmla="*/ 420 w 798"/>
                <a:gd name="T109" fmla="*/ 867 h 929"/>
                <a:gd name="T110" fmla="*/ 479 w 798"/>
                <a:gd name="T111" fmla="*/ 914 h 929"/>
                <a:gd name="T112" fmla="*/ 551 w 798"/>
                <a:gd name="T113" fmla="*/ 927 h 929"/>
                <a:gd name="T114" fmla="*/ 618 w 798"/>
                <a:gd name="T115" fmla="*/ 907 h 929"/>
                <a:gd name="T116" fmla="*/ 669 w 798"/>
                <a:gd name="T117" fmla="*/ 863 h 929"/>
                <a:gd name="T118" fmla="*/ 713 w 798"/>
                <a:gd name="T119" fmla="*/ 811 h 929"/>
                <a:gd name="T120" fmla="*/ 749 w 798"/>
                <a:gd name="T121" fmla="*/ 753 h 929"/>
                <a:gd name="T122" fmla="*/ 774 w 798"/>
                <a:gd name="T123" fmla="*/ 697 h 929"/>
                <a:gd name="T124" fmla="*/ 796 w 798"/>
                <a:gd name="T125" fmla="*/ 646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98" h="929">
                  <a:moveTo>
                    <a:pt x="741" y="621"/>
                  </a:moveTo>
                  <a:lnTo>
                    <a:pt x="736" y="631"/>
                  </a:lnTo>
                  <a:lnTo>
                    <a:pt x="732" y="646"/>
                  </a:lnTo>
                  <a:lnTo>
                    <a:pt x="724" y="659"/>
                  </a:lnTo>
                  <a:lnTo>
                    <a:pt x="717" y="678"/>
                  </a:lnTo>
                  <a:lnTo>
                    <a:pt x="713" y="684"/>
                  </a:lnTo>
                  <a:lnTo>
                    <a:pt x="707" y="694"/>
                  </a:lnTo>
                  <a:lnTo>
                    <a:pt x="701" y="701"/>
                  </a:lnTo>
                  <a:lnTo>
                    <a:pt x="700" y="713"/>
                  </a:lnTo>
                  <a:lnTo>
                    <a:pt x="694" y="720"/>
                  </a:lnTo>
                  <a:lnTo>
                    <a:pt x="688" y="730"/>
                  </a:lnTo>
                  <a:lnTo>
                    <a:pt x="684" y="741"/>
                  </a:lnTo>
                  <a:lnTo>
                    <a:pt x="681" y="751"/>
                  </a:lnTo>
                  <a:lnTo>
                    <a:pt x="673" y="760"/>
                  </a:lnTo>
                  <a:lnTo>
                    <a:pt x="667" y="768"/>
                  </a:lnTo>
                  <a:lnTo>
                    <a:pt x="660" y="777"/>
                  </a:lnTo>
                  <a:lnTo>
                    <a:pt x="654" y="785"/>
                  </a:lnTo>
                  <a:lnTo>
                    <a:pt x="648" y="794"/>
                  </a:lnTo>
                  <a:lnTo>
                    <a:pt x="643" y="802"/>
                  </a:lnTo>
                  <a:lnTo>
                    <a:pt x="637" y="811"/>
                  </a:lnTo>
                  <a:lnTo>
                    <a:pt x="631" y="819"/>
                  </a:lnTo>
                  <a:lnTo>
                    <a:pt x="616" y="830"/>
                  </a:lnTo>
                  <a:lnTo>
                    <a:pt x="603" y="844"/>
                  </a:lnTo>
                  <a:lnTo>
                    <a:pt x="587" y="853"/>
                  </a:lnTo>
                  <a:lnTo>
                    <a:pt x="574" y="863"/>
                  </a:lnTo>
                  <a:lnTo>
                    <a:pt x="555" y="869"/>
                  </a:lnTo>
                  <a:lnTo>
                    <a:pt x="538" y="869"/>
                  </a:lnTo>
                  <a:lnTo>
                    <a:pt x="523" y="865"/>
                  </a:lnTo>
                  <a:lnTo>
                    <a:pt x="508" y="861"/>
                  </a:lnTo>
                  <a:lnTo>
                    <a:pt x="490" y="851"/>
                  </a:lnTo>
                  <a:lnTo>
                    <a:pt x="481" y="844"/>
                  </a:lnTo>
                  <a:lnTo>
                    <a:pt x="471" y="832"/>
                  </a:lnTo>
                  <a:lnTo>
                    <a:pt x="466" y="823"/>
                  </a:lnTo>
                  <a:lnTo>
                    <a:pt x="456" y="811"/>
                  </a:lnTo>
                  <a:lnTo>
                    <a:pt x="452" y="798"/>
                  </a:lnTo>
                  <a:lnTo>
                    <a:pt x="447" y="785"/>
                  </a:lnTo>
                  <a:lnTo>
                    <a:pt x="445" y="772"/>
                  </a:lnTo>
                  <a:lnTo>
                    <a:pt x="441" y="756"/>
                  </a:lnTo>
                  <a:lnTo>
                    <a:pt x="441" y="741"/>
                  </a:lnTo>
                  <a:lnTo>
                    <a:pt x="441" y="726"/>
                  </a:lnTo>
                  <a:lnTo>
                    <a:pt x="441" y="711"/>
                  </a:lnTo>
                  <a:lnTo>
                    <a:pt x="441" y="694"/>
                  </a:lnTo>
                  <a:lnTo>
                    <a:pt x="443" y="676"/>
                  </a:lnTo>
                  <a:lnTo>
                    <a:pt x="445" y="661"/>
                  </a:lnTo>
                  <a:lnTo>
                    <a:pt x="451" y="646"/>
                  </a:lnTo>
                  <a:lnTo>
                    <a:pt x="452" y="629"/>
                  </a:lnTo>
                  <a:lnTo>
                    <a:pt x="456" y="614"/>
                  </a:lnTo>
                  <a:lnTo>
                    <a:pt x="456" y="599"/>
                  </a:lnTo>
                  <a:lnTo>
                    <a:pt x="462" y="581"/>
                  </a:lnTo>
                  <a:lnTo>
                    <a:pt x="466" y="566"/>
                  </a:lnTo>
                  <a:lnTo>
                    <a:pt x="471" y="555"/>
                  </a:lnTo>
                  <a:lnTo>
                    <a:pt x="475" y="542"/>
                  </a:lnTo>
                  <a:lnTo>
                    <a:pt x="481" y="532"/>
                  </a:lnTo>
                  <a:lnTo>
                    <a:pt x="483" y="519"/>
                  </a:lnTo>
                  <a:lnTo>
                    <a:pt x="487" y="511"/>
                  </a:lnTo>
                  <a:lnTo>
                    <a:pt x="490" y="500"/>
                  </a:lnTo>
                  <a:lnTo>
                    <a:pt x="492" y="496"/>
                  </a:lnTo>
                  <a:lnTo>
                    <a:pt x="498" y="484"/>
                  </a:lnTo>
                  <a:lnTo>
                    <a:pt x="502" y="483"/>
                  </a:lnTo>
                  <a:lnTo>
                    <a:pt x="525" y="441"/>
                  </a:lnTo>
                  <a:lnTo>
                    <a:pt x="468" y="441"/>
                  </a:lnTo>
                  <a:lnTo>
                    <a:pt x="464" y="441"/>
                  </a:lnTo>
                  <a:lnTo>
                    <a:pt x="460" y="441"/>
                  </a:lnTo>
                  <a:lnTo>
                    <a:pt x="454" y="441"/>
                  </a:lnTo>
                  <a:lnTo>
                    <a:pt x="445" y="443"/>
                  </a:lnTo>
                  <a:lnTo>
                    <a:pt x="433" y="443"/>
                  </a:lnTo>
                  <a:lnTo>
                    <a:pt x="420" y="443"/>
                  </a:lnTo>
                  <a:lnTo>
                    <a:pt x="405" y="443"/>
                  </a:lnTo>
                  <a:lnTo>
                    <a:pt x="392" y="443"/>
                  </a:lnTo>
                  <a:lnTo>
                    <a:pt x="380" y="441"/>
                  </a:lnTo>
                  <a:lnTo>
                    <a:pt x="371" y="439"/>
                  </a:lnTo>
                  <a:lnTo>
                    <a:pt x="361" y="437"/>
                  </a:lnTo>
                  <a:lnTo>
                    <a:pt x="352" y="437"/>
                  </a:lnTo>
                  <a:lnTo>
                    <a:pt x="340" y="433"/>
                  </a:lnTo>
                  <a:lnTo>
                    <a:pt x="329" y="433"/>
                  </a:lnTo>
                  <a:lnTo>
                    <a:pt x="318" y="429"/>
                  </a:lnTo>
                  <a:lnTo>
                    <a:pt x="308" y="427"/>
                  </a:lnTo>
                  <a:lnTo>
                    <a:pt x="295" y="422"/>
                  </a:lnTo>
                  <a:lnTo>
                    <a:pt x="281" y="418"/>
                  </a:lnTo>
                  <a:lnTo>
                    <a:pt x="268" y="414"/>
                  </a:lnTo>
                  <a:lnTo>
                    <a:pt x="257" y="410"/>
                  </a:lnTo>
                  <a:lnTo>
                    <a:pt x="243" y="405"/>
                  </a:lnTo>
                  <a:lnTo>
                    <a:pt x="230" y="401"/>
                  </a:lnTo>
                  <a:lnTo>
                    <a:pt x="217" y="395"/>
                  </a:lnTo>
                  <a:lnTo>
                    <a:pt x="205" y="389"/>
                  </a:lnTo>
                  <a:lnTo>
                    <a:pt x="190" y="382"/>
                  </a:lnTo>
                  <a:lnTo>
                    <a:pt x="175" y="374"/>
                  </a:lnTo>
                  <a:lnTo>
                    <a:pt x="162" y="367"/>
                  </a:lnTo>
                  <a:lnTo>
                    <a:pt x="148" y="359"/>
                  </a:lnTo>
                  <a:lnTo>
                    <a:pt x="137" y="350"/>
                  </a:lnTo>
                  <a:lnTo>
                    <a:pt x="127" y="342"/>
                  </a:lnTo>
                  <a:lnTo>
                    <a:pt x="118" y="332"/>
                  </a:lnTo>
                  <a:lnTo>
                    <a:pt x="110" y="325"/>
                  </a:lnTo>
                  <a:lnTo>
                    <a:pt x="101" y="315"/>
                  </a:lnTo>
                  <a:lnTo>
                    <a:pt x="93" y="306"/>
                  </a:lnTo>
                  <a:lnTo>
                    <a:pt x="84" y="296"/>
                  </a:lnTo>
                  <a:lnTo>
                    <a:pt x="80" y="287"/>
                  </a:lnTo>
                  <a:lnTo>
                    <a:pt x="74" y="277"/>
                  </a:lnTo>
                  <a:lnTo>
                    <a:pt x="69" y="268"/>
                  </a:lnTo>
                  <a:lnTo>
                    <a:pt x="67" y="256"/>
                  </a:lnTo>
                  <a:lnTo>
                    <a:pt x="67" y="249"/>
                  </a:lnTo>
                  <a:lnTo>
                    <a:pt x="63" y="237"/>
                  </a:lnTo>
                  <a:lnTo>
                    <a:pt x="63" y="230"/>
                  </a:lnTo>
                  <a:lnTo>
                    <a:pt x="63" y="220"/>
                  </a:lnTo>
                  <a:lnTo>
                    <a:pt x="63" y="211"/>
                  </a:lnTo>
                  <a:lnTo>
                    <a:pt x="63" y="201"/>
                  </a:lnTo>
                  <a:lnTo>
                    <a:pt x="65" y="192"/>
                  </a:lnTo>
                  <a:lnTo>
                    <a:pt x="67" y="182"/>
                  </a:lnTo>
                  <a:lnTo>
                    <a:pt x="70" y="173"/>
                  </a:lnTo>
                  <a:lnTo>
                    <a:pt x="72" y="163"/>
                  </a:lnTo>
                  <a:lnTo>
                    <a:pt x="78" y="156"/>
                  </a:lnTo>
                  <a:lnTo>
                    <a:pt x="84" y="144"/>
                  </a:lnTo>
                  <a:lnTo>
                    <a:pt x="88" y="137"/>
                  </a:lnTo>
                  <a:lnTo>
                    <a:pt x="93" y="125"/>
                  </a:lnTo>
                  <a:lnTo>
                    <a:pt x="101" y="118"/>
                  </a:lnTo>
                  <a:lnTo>
                    <a:pt x="107" y="106"/>
                  </a:lnTo>
                  <a:lnTo>
                    <a:pt x="118" y="99"/>
                  </a:lnTo>
                  <a:lnTo>
                    <a:pt x="122" y="89"/>
                  </a:lnTo>
                  <a:lnTo>
                    <a:pt x="133" y="81"/>
                  </a:lnTo>
                  <a:lnTo>
                    <a:pt x="141" y="76"/>
                  </a:lnTo>
                  <a:lnTo>
                    <a:pt x="152" y="72"/>
                  </a:lnTo>
                  <a:lnTo>
                    <a:pt x="164" y="66"/>
                  </a:lnTo>
                  <a:lnTo>
                    <a:pt x="177" y="64"/>
                  </a:lnTo>
                  <a:lnTo>
                    <a:pt x="188" y="62"/>
                  </a:lnTo>
                  <a:lnTo>
                    <a:pt x="203" y="62"/>
                  </a:lnTo>
                  <a:lnTo>
                    <a:pt x="217" y="61"/>
                  </a:lnTo>
                  <a:lnTo>
                    <a:pt x="232" y="61"/>
                  </a:lnTo>
                  <a:lnTo>
                    <a:pt x="247" y="62"/>
                  </a:lnTo>
                  <a:lnTo>
                    <a:pt x="264" y="64"/>
                  </a:lnTo>
                  <a:lnTo>
                    <a:pt x="279" y="66"/>
                  </a:lnTo>
                  <a:lnTo>
                    <a:pt x="295" y="70"/>
                  </a:lnTo>
                  <a:lnTo>
                    <a:pt x="312" y="72"/>
                  </a:lnTo>
                  <a:lnTo>
                    <a:pt x="329" y="78"/>
                  </a:lnTo>
                  <a:lnTo>
                    <a:pt x="344" y="81"/>
                  </a:lnTo>
                  <a:lnTo>
                    <a:pt x="361" y="85"/>
                  </a:lnTo>
                  <a:lnTo>
                    <a:pt x="376" y="89"/>
                  </a:lnTo>
                  <a:lnTo>
                    <a:pt x="394" y="95"/>
                  </a:lnTo>
                  <a:lnTo>
                    <a:pt x="409" y="100"/>
                  </a:lnTo>
                  <a:lnTo>
                    <a:pt x="426" y="106"/>
                  </a:lnTo>
                  <a:lnTo>
                    <a:pt x="441" y="112"/>
                  </a:lnTo>
                  <a:lnTo>
                    <a:pt x="456" y="119"/>
                  </a:lnTo>
                  <a:lnTo>
                    <a:pt x="471" y="123"/>
                  </a:lnTo>
                  <a:lnTo>
                    <a:pt x="485" y="129"/>
                  </a:lnTo>
                  <a:lnTo>
                    <a:pt x="496" y="135"/>
                  </a:lnTo>
                  <a:lnTo>
                    <a:pt x="509" y="140"/>
                  </a:lnTo>
                  <a:lnTo>
                    <a:pt x="521" y="146"/>
                  </a:lnTo>
                  <a:lnTo>
                    <a:pt x="532" y="152"/>
                  </a:lnTo>
                  <a:lnTo>
                    <a:pt x="542" y="156"/>
                  </a:lnTo>
                  <a:lnTo>
                    <a:pt x="553" y="161"/>
                  </a:lnTo>
                  <a:lnTo>
                    <a:pt x="580" y="106"/>
                  </a:lnTo>
                  <a:lnTo>
                    <a:pt x="572" y="104"/>
                  </a:lnTo>
                  <a:lnTo>
                    <a:pt x="568" y="100"/>
                  </a:lnTo>
                  <a:lnTo>
                    <a:pt x="557" y="95"/>
                  </a:lnTo>
                  <a:lnTo>
                    <a:pt x="549" y="91"/>
                  </a:lnTo>
                  <a:lnTo>
                    <a:pt x="538" y="85"/>
                  </a:lnTo>
                  <a:lnTo>
                    <a:pt x="525" y="80"/>
                  </a:lnTo>
                  <a:lnTo>
                    <a:pt x="511" y="74"/>
                  </a:lnTo>
                  <a:lnTo>
                    <a:pt x="500" y="70"/>
                  </a:lnTo>
                  <a:lnTo>
                    <a:pt x="483" y="61"/>
                  </a:lnTo>
                  <a:lnTo>
                    <a:pt x="466" y="57"/>
                  </a:lnTo>
                  <a:lnTo>
                    <a:pt x="449" y="47"/>
                  </a:lnTo>
                  <a:lnTo>
                    <a:pt x="432" y="42"/>
                  </a:lnTo>
                  <a:lnTo>
                    <a:pt x="422" y="38"/>
                  </a:lnTo>
                  <a:lnTo>
                    <a:pt x="411" y="36"/>
                  </a:lnTo>
                  <a:lnTo>
                    <a:pt x="401" y="32"/>
                  </a:lnTo>
                  <a:lnTo>
                    <a:pt x="392" y="30"/>
                  </a:lnTo>
                  <a:lnTo>
                    <a:pt x="382" y="26"/>
                  </a:lnTo>
                  <a:lnTo>
                    <a:pt x="375" y="24"/>
                  </a:lnTo>
                  <a:lnTo>
                    <a:pt x="363" y="23"/>
                  </a:lnTo>
                  <a:lnTo>
                    <a:pt x="356" y="21"/>
                  </a:lnTo>
                  <a:lnTo>
                    <a:pt x="344" y="17"/>
                  </a:lnTo>
                  <a:lnTo>
                    <a:pt x="333" y="15"/>
                  </a:lnTo>
                  <a:lnTo>
                    <a:pt x="323" y="11"/>
                  </a:lnTo>
                  <a:lnTo>
                    <a:pt x="312" y="9"/>
                  </a:lnTo>
                  <a:lnTo>
                    <a:pt x="302" y="7"/>
                  </a:lnTo>
                  <a:lnTo>
                    <a:pt x="293" y="5"/>
                  </a:lnTo>
                  <a:lnTo>
                    <a:pt x="281" y="4"/>
                  </a:lnTo>
                  <a:lnTo>
                    <a:pt x="272" y="4"/>
                  </a:lnTo>
                  <a:lnTo>
                    <a:pt x="262" y="2"/>
                  </a:lnTo>
                  <a:lnTo>
                    <a:pt x="251" y="0"/>
                  </a:lnTo>
                  <a:lnTo>
                    <a:pt x="241" y="0"/>
                  </a:lnTo>
                  <a:lnTo>
                    <a:pt x="230" y="0"/>
                  </a:lnTo>
                  <a:lnTo>
                    <a:pt x="221" y="0"/>
                  </a:lnTo>
                  <a:lnTo>
                    <a:pt x="213" y="0"/>
                  </a:lnTo>
                  <a:lnTo>
                    <a:pt x="202" y="0"/>
                  </a:lnTo>
                  <a:lnTo>
                    <a:pt x="194" y="2"/>
                  </a:lnTo>
                  <a:lnTo>
                    <a:pt x="183" y="2"/>
                  </a:lnTo>
                  <a:lnTo>
                    <a:pt x="173" y="2"/>
                  </a:lnTo>
                  <a:lnTo>
                    <a:pt x="165" y="4"/>
                  </a:lnTo>
                  <a:lnTo>
                    <a:pt x="156" y="7"/>
                  </a:lnTo>
                  <a:lnTo>
                    <a:pt x="139" y="9"/>
                  </a:lnTo>
                  <a:lnTo>
                    <a:pt x="124" y="17"/>
                  </a:lnTo>
                  <a:lnTo>
                    <a:pt x="108" y="24"/>
                  </a:lnTo>
                  <a:lnTo>
                    <a:pt x="93" y="34"/>
                  </a:lnTo>
                  <a:lnTo>
                    <a:pt x="80" y="43"/>
                  </a:lnTo>
                  <a:lnTo>
                    <a:pt x="69" y="59"/>
                  </a:lnTo>
                  <a:lnTo>
                    <a:pt x="59" y="70"/>
                  </a:lnTo>
                  <a:lnTo>
                    <a:pt x="50" y="83"/>
                  </a:lnTo>
                  <a:lnTo>
                    <a:pt x="40" y="95"/>
                  </a:lnTo>
                  <a:lnTo>
                    <a:pt x="34" y="108"/>
                  </a:lnTo>
                  <a:lnTo>
                    <a:pt x="25" y="121"/>
                  </a:lnTo>
                  <a:lnTo>
                    <a:pt x="21" y="135"/>
                  </a:lnTo>
                  <a:lnTo>
                    <a:pt x="15" y="146"/>
                  </a:lnTo>
                  <a:lnTo>
                    <a:pt x="12" y="159"/>
                  </a:lnTo>
                  <a:lnTo>
                    <a:pt x="6" y="171"/>
                  </a:lnTo>
                  <a:lnTo>
                    <a:pt x="4" y="184"/>
                  </a:lnTo>
                  <a:lnTo>
                    <a:pt x="2" y="196"/>
                  </a:lnTo>
                  <a:lnTo>
                    <a:pt x="2" y="209"/>
                  </a:lnTo>
                  <a:lnTo>
                    <a:pt x="0" y="220"/>
                  </a:lnTo>
                  <a:lnTo>
                    <a:pt x="2" y="235"/>
                  </a:lnTo>
                  <a:lnTo>
                    <a:pt x="2" y="247"/>
                  </a:lnTo>
                  <a:lnTo>
                    <a:pt x="6" y="260"/>
                  </a:lnTo>
                  <a:lnTo>
                    <a:pt x="8" y="272"/>
                  </a:lnTo>
                  <a:lnTo>
                    <a:pt x="13" y="287"/>
                  </a:lnTo>
                  <a:lnTo>
                    <a:pt x="17" y="298"/>
                  </a:lnTo>
                  <a:lnTo>
                    <a:pt x="25" y="311"/>
                  </a:lnTo>
                  <a:lnTo>
                    <a:pt x="31" y="323"/>
                  </a:lnTo>
                  <a:lnTo>
                    <a:pt x="40" y="336"/>
                  </a:lnTo>
                  <a:lnTo>
                    <a:pt x="50" y="350"/>
                  </a:lnTo>
                  <a:lnTo>
                    <a:pt x="61" y="363"/>
                  </a:lnTo>
                  <a:lnTo>
                    <a:pt x="70" y="372"/>
                  </a:lnTo>
                  <a:lnTo>
                    <a:pt x="84" y="384"/>
                  </a:lnTo>
                  <a:lnTo>
                    <a:pt x="97" y="393"/>
                  </a:lnTo>
                  <a:lnTo>
                    <a:pt x="112" y="405"/>
                  </a:lnTo>
                  <a:lnTo>
                    <a:pt x="127" y="414"/>
                  </a:lnTo>
                  <a:lnTo>
                    <a:pt x="143" y="424"/>
                  </a:lnTo>
                  <a:lnTo>
                    <a:pt x="150" y="429"/>
                  </a:lnTo>
                  <a:lnTo>
                    <a:pt x="160" y="433"/>
                  </a:lnTo>
                  <a:lnTo>
                    <a:pt x="169" y="439"/>
                  </a:lnTo>
                  <a:lnTo>
                    <a:pt x="181" y="445"/>
                  </a:lnTo>
                  <a:lnTo>
                    <a:pt x="198" y="450"/>
                  </a:lnTo>
                  <a:lnTo>
                    <a:pt x="215" y="460"/>
                  </a:lnTo>
                  <a:lnTo>
                    <a:pt x="224" y="464"/>
                  </a:lnTo>
                  <a:lnTo>
                    <a:pt x="234" y="467"/>
                  </a:lnTo>
                  <a:lnTo>
                    <a:pt x="243" y="469"/>
                  </a:lnTo>
                  <a:lnTo>
                    <a:pt x="253" y="475"/>
                  </a:lnTo>
                  <a:lnTo>
                    <a:pt x="270" y="481"/>
                  </a:lnTo>
                  <a:lnTo>
                    <a:pt x="287" y="484"/>
                  </a:lnTo>
                  <a:lnTo>
                    <a:pt x="304" y="488"/>
                  </a:lnTo>
                  <a:lnTo>
                    <a:pt x="321" y="494"/>
                  </a:lnTo>
                  <a:lnTo>
                    <a:pt x="335" y="496"/>
                  </a:lnTo>
                  <a:lnTo>
                    <a:pt x="350" y="498"/>
                  </a:lnTo>
                  <a:lnTo>
                    <a:pt x="363" y="500"/>
                  </a:lnTo>
                  <a:lnTo>
                    <a:pt x="378" y="500"/>
                  </a:lnTo>
                  <a:lnTo>
                    <a:pt x="392" y="500"/>
                  </a:lnTo>
                  <a:lnTo>
                    <a:pt x="403" y="502"/>
                  </a:lnTo>
                  <a:lnTo>
                    <a:pt x="414" y="502"/>
                  </a:lnTo>
                  <a:lnTo>
                    <a:pt x="426" y="503"/>
                  </a:lnTo>
                  <a:lnTo>
                    <a:pt x="422" y="513"/>
                  </a:lnTo>
                  <a:lnTo>
                    <a:pt x="418" y="523"/>
                  </a:lnTo>
                  <a:lnTo>
                    <a:pt x="414" y="534"/>
                  </a:lnTo>
                  <a:lnTo>
                    <a:pt x="411" y="545"/>
                  </a:lnTo>
                  <a:lnTo>
                    <a:pt x="407" y="557"/>
                  </a:lnTo>
                  <a:lnTo>
                    <a:pt x="403" y="570"/>
                  </a:lnTo>
                  <a:lnTo>
                    <a:pt x="399" y="581"/>
                  </a:lnTo>
                  <a:lnTo>
                    <a:pt x="395" y="599"/>
                  </a:lnTo>
                  <a:lnTo>
                    <a:pt x="392" y="612"/>
                  </a:lnTo>
                  <a:lnTo>
                    <a:pt x="390" y="625"/>
                  </a:lnTo>
                  <a:lnTo>
                    <a:pt x="386" y="640"/>
                  </a:lnTo>
                  <a:lnTo>
                    <a:pt x="384" y="656"/>
                  </a:lnTo>
                  <a:lnTo>
                    <a:pt x="382" y="671"/>
                  </a:lnTo>
                  <a:lnTo>
                    <a:pt x="380" y="686"/>
                  </a:lnTo>
                  <a:lnTo>
                    <a:pt x="380" y="701"/>
                  </a:lnTo>
                  <a:lnTo>
                    <a:pt x="380" y="718"/>
                  </a:lnTo>
                  <a:lnTo>
                    <a:pt x="380" y="732"/>
                  </a:lnTo>
                  <a:lnTo>
                    <a:pt x="380" y="747"/>
                  </a:lnTo>
                  <a:lnTo>
                    <a:pt x="380" y="762"/>
                  </a:lnTo>
                  <a:lnTo>
                    <a:pt x="384" y="777"/>
                  </a:lnTo>
                  <a:lnTo>
                    <a:pt x="386" y="791"/>
                  </a:lnTo>
                  <a:lnTo>
                    <a:pt x="390" y="804"/>
                  </a:lnTo>
                  <a:lnTo>
                    <a:pt x="394" y="817"/>
                  </a:lnTo>
                  <a:lnTo>
                    <a:pt x="401" y="830"/>
                  </a:lnTo>
                  <a:lnTo>
                    <a:pt x="407" y="844"/>
                  </a:lnTo>
                  <a:lnTo>
                    <a:pt x="413" y="855"/>
                  </a:lnTo>
                  <a:lnTo>
                    <a:pt x="420" y="867"/>
                  </a:lnTo>
                  <a:lnTo>
                    <a:pt x="430" y="878"/>
                  </a:lnTo>
                  <a:lnTo>
                    <a:pt x="441" y="888"/>
                  </a:lnTo>
                  <a:lnTo>
                    <a:pt x="452" y="897"/>
                  </a:lnTo>
                  <a:lnTo>
                    <a:pt x="464" y="907"/>
                  </a:lnTo>
                  <a:lnTo>
                    <a:pt x="479" y="914"/>
                  </a:lnTo>
                  <a:lnTo>
                    <a:pt x="492" y="920"/>
                  </a:lnTo>
                  <a:lnTo>
                    <a:pt x="508" y="926"/>
                  </a:lnTo>
                  <a:lnTo>
                    <a:pt x="523" y="927"/>
                  </a:lnTo>
                  <a:lnTo>
                    <a:pt x="538" y="929"/>
                  </a:lnTo>
                  <a:lnTo>
                    <a:pt x="551" y="927"/>
                  </a:lnTo>
                  <a:lnTo>
                    <a:pt x="566" y="927"/>
                  </a:lnTo>
                  <a:lnTo>
                    <a:pt x="582" y="924"/>
                  </a:lnTo>
                  <a:lnTo>
                    <a:pt x="597" y="920"/>
                  </a:lnTo>
                  <a:lnTo>
                    <a:pt x="606" y="912"/>
                  </a:lnTo>
                  <a:lnTo>
                    <a:pt x="618" y="907"/>
                  </a:lnTo>
                  <a:lnTo>
                    <a:pt x="627" y="899"/>
                  </a:lnTo>
                  <a:lnTo>
                    <a:pt x="639" y="893"/>
                  </a:lnTo>
                  <a:lnTo>
                    <a:pt x="648" y="882"/>
                  </a:lnTo>
                  <a:lnTo>
                    <a:pt x="658" y="874"/>
                  </a:lnTo>
                  <a:lnTo>
                    <a:pt x="669" y="863"/>
                  </a:lnTo>
                  <a:lnTo>
                    <a:pt x="679" y="855"/>
                  </a:lnTo>
                  <a:lnTo>
                    <a:pt x="686" y="844"/>
                  </a:lnTo>
                  <a:lnTo>
                    <a:pt x="696" y="832"/>
                  </a:lnTo>
                  <a:lnTo>
                    <a:pt x="703" y="821"/>
                  </a:lnTo>
                  <a:lnTo>
                    <a:pt x="713" y="811"/>
                  </a:lnTo>
                  <a:lnTo>
                    <a:pt x="719" y="798"/>
                  </a:lnTo>
                  <a:lnTo>
                    <a:pt x="728" y="787"/>
                  </a:lnTo>
                  <a:lnTo>
                    <a:pt x="734" y="775"/>
                  </a:lnTo>
                  <a:lnTo>
                    <a:pt x="743" y="764"/>
                  </a:lnTo>
                  <a:lnTo>
                    <a:pt x="749" y="753"/>
                  </a:lnTo>
                  <a:lnTo>
                    <a:pt x="753" y="741"/>
                  </a:lnTo>
                  <a:lnTo>
                    <a:pt x="758" y="730"/>
                  </a:lnTo>
                  <a:lnTo>
                    <a:pt x="766" y="718"/>
                  </a:lnTo>
                  <a:lnTo>
                    <a:pt x="768" y="709"/>
                  </a:lnTo>
                  <a:lnTo>
                    <a:pt x="774" y="697"/>
                  </a:lnTo>
                  <a:lnTo>
                    <a:pt x="777" y="688"/>
                  </a:lnTo>
                  <a:lnTo>
                    <a:pt x="781" y="680"/>
                  </a:lnTo>
                  <a:lnTo>
                    <a:pt x="787" y="665"/>
                  </a:lnTo>
                  <a:lnTo>
                    <a:pt x="793" y="654"/>
                  </a:lnTo>
                  <a:lnTo>
                    <a:pt x="796" y="646"/>
                  </a:lnTo>
                  <a:lnTo>
                    <a:pt x="798" y="642"/>
                  </a:lnTo>
                  <a:lnTo>
                    <a:pt x="741" y="621"/>
                  </a:lnTo>
                  <a:lnTo>
                    <a:pt x="741" y="6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62"/>
            <p:cNvSpPr>
              <a:spLocks/>
            </p:cNvSpPr>
            <p:nvPr/>
          </p:nvSpPr>
          <p:spPr bwMode="auto">
            <a:xfrm flipH="1">
              <a:off x="4323122" y="2559437"/>
              <a:ext cx="474663" cy="784225"/>
            </a:xfrm>
            <a:custGeom>
              <a:avLst/>
              <a:gdLst>
                <a:gd name="T0" fmla="*/ 572 w 599"/>
                <a:gd name="T1" fmla="*/ 723 h 989"/>
                <a:gd name="T2" fmla="*/ 502 w 599"/>
                <a:gd name="T3" fmla="*/ 643 h 989"/>
                <a:gd name="T4" fmla="*/ 420 w 599"/>
                <a:gd name="T5" fmla="*/ 597 h 989"/>
                <a:gd name="T6" fmla="*/ 455 w 599"/>
                <a:gd name="T7" fmla="*/ 537 h 989"/>
                <a:gd name="T8" fmla="*/ 491 w 599"/>
                <a:gd name="T9" fmla="*/ 485 h 989"/>
                <a:gd name="T10" fmla="*/ 525 w 599"/>
                <a:gd name="T11" fmla="*/ 430 h 989"/>
                <a:gd name="T12" fmla="*/ 555 w 599"/>
                <a:gd name="T13" fmla="*/ 367 h 989"/>
                <a:gd name="T14" fmla="*/ 580 w 599"/>
                <a:gd name="T15" fmla="*/ 293 h 989"/>
                <a:gd name="T16" fmla="*/ 591 w 599"/>
                <a:gd name="T17" fmla="*/ 219 h 989"/>
                <a:gd name="T18" fmla="*/ 580 w 599"/>
                <a:gd name="T19" fmla="*/ 147 h 989"/>
                <a:gd name="T20" fmla="*/ 540 w 599"/>
                <a:gd name="T21" fmla="*/ 86 h 989"/>
                <a:gd name="T22" fmla="*/ 477 w 599"/>
                <a:gd name="T23" fmla="*/ 37 h 989"/>
                <a:gd name="T24" fmla="*/ 401 w 599"/>
                <a:gd name="T25" fmla="*/ 8 h 989"/>
                <a:gd name="T26" fmla="*/ 327 w 599"/>
                <a:gd name="T27" fmla="*/ 0 h 989"/>
                <a:gd name="T28" fmla="*/ 255 w 599"/>
                <a:gd name="T29" fmla="*/ 19 h 989"/>
                <a:gd name="T30" fmla="*/ 171 w 599"/>
                <a:gd name="T31" fmla="*/ 71 h 989"/>
                <a:gd name="T32" fmla="*/ 105 w 599"/>
                <a:gd name="T33" fmla="*/ 145 h 989"/>
                <a:gd name="T34" fmla="*/ 54 w 599"/>
                <a:gd name="T35" fmla="*/ 229 h 989"/>
                <a:gd name="T36" fmla="*/ 19 w 599"/>
                <a:gd name="T37" fmla="*/ 301 h 989"/>
                <a:gd name="T38" fmla="*/ 57 w 599"/>
                <a:gd name="T39" fmla="*/ 375 h 989"/>
                <a:gd name="T40" fmla="*/ 76 w 599"/>
                <a:gd name="T41" fmla="*/ 316 h 989"/>
                <a:gd name="T42" fmla="*/ 112 w 599"/>
                <a:gd name="T43" fmla="*/ 251 h 989"/>
                <a:gd name="T44" fmla="*/ 158 w 599"/>
                <a:gd name="T45" fmla="*/ 173 h 989"/>
                <a:gd name="T46" fmla="*/ 221 w 599"/>
                <a:gd name="T47" fmla="*/ 111 h 989"/>
                <a:gd name="T48" fmla="*/ 306 w 599"/>
                <a:gd name="T49" fmla="*/ 67 h 989"/>
                <a:gd name="T50" fmla="*/ 379 w 599"/>
                <a:gd name="T51" fmla="*/ 65 h 989"/>
                <a:gd name="T52" fmla="*/ 437 w 599"/>
                <a:gd name="T53" fmla="*/ 84 h 989"/>
                <a:gd name="T54" fmla="*/ 491 w 599"/>
                <a:gd name="T55" fmla="*/ 118 h 989"/>
                <a:gd name="T56" fmla="*/ 532 w 599"/>
                <a:gd name="T57" fmla="*/ 204 h 989"/>
                <a:gd name="T58" fmla="*/ 521 w 599"/>
                <a:gd name="T59" fmla="*/ 301 h 989"/>
                <a:gd name="T60" fmla="*/ 487 w 599"/>
                <a:gd name="T61" fmla="*/ 377 h 989"/>
                <a:gd name="T62" fmla="*/ 449 w 599"/>
                <a:gd name="T63" fmla="*/ 440 h 989"/>
                <a:gd name="T64" fmla="*/ 409 w 599"/>
                <a:gd name="T65" fmla="*/ 499 h 989"/>
                <a:gd name="T66" fmla="*/ 361 w 599"/>
                <a:gd name="T67" fmla="*/ 552 h 989"/>
                <a:gd name="T68" fmla="*/ 297 w 599"/>
                <a:gd name="T69" fmla="*/ 622 h 989"/>
                <a:gd name="T70" fmla="*/ 386 w 599"/>
                <a:gd name="T71" fmla="*/ 649 h 989"/>
                <a:gd name="T72" fmla="*/ 441 w 599"/>
                <a:gd name="T73" fmla="*/ 673 h 989"/>
                <a:gd name="T74" fmla="*/ 489 w 599"/>
                <a:gd name="T75" fmla="*/ 710 h 989"/>
                <a:gd name="T76" fmla="*/ 523 w 599"/>
                <a:gd name="T77" fmla="*/ 757 h 989"/>
                <a:gd name="T78" fmla="*/ 538 w 599"/>
                <a:gd name="T79" fmla="*/ 831 h 989"/>
                <a:gd name="T80" fmla="*/ 515 w 599"/>
                <a:gd name="T81" fmla="*/ 894 h 989"/>
                <a:gd name="T82" fmla="*/ 441 w 599"/>
                <a:gd name="T83" fmla="*/ 922 h 989"/>
                <a:gd name="T84" fmla="*/ 380 w 599"/>
                <a:gd name="T85" fmla="*/ 924 h 989"/>
                <a:gd name="T86" fmla="*/ 295 w 599"/>
                <a:gd name="T87" fmla="*/ 898 h 989"/>
                <a:gd name="T88" fmla="*/ 236 w 599"/>
                <a:gd name="T89" fmla="*/ 856 h 989"/>
                <a:gd name="T90" fmla="*/ 207 w 599"/>
                <a:gd name="T91" fmla="*/ 911 h 989"/>
                <a:gd name="T92" fmla="*/ 289 w 599"/>
                <a:gd name="T93" fmla="*/ 962 h 989"/>
                <a:gd name="T94" fmla="*/ 346 w 599"/>
                <a:gd name="T95" fmla="*/ 980 h 989"/>
                <a:gd name="T96" fmla="*/ 415 w 599"/>
                <a:gd name="T97" fmla="*/ 989 h 989"/>
                <a:gd name="T98" fmla="*/ 477 w 599"/>
                <a:gd name="T99" fmla="*/ 978 h 989"/>
                <a:gd name="T100" fmla="*/ 538 w 599"/>
                <a:gd name="T101" fmla="*/ 953 h 989"/>
                <a:gd name="T102" fmla="*/ 588 w 599"/>
                <a:gd name="T103" fmla="*/ 894 h 989"/>
                <a:gd name="T104" fmla="*/ 599 w 599"/>
                <a:gd name="T105" fmla="*/ 822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99" h="989">
                  <a:moveTo>
                    <a:pt x="593" y="778"/>
                  </a:moveTo>
                  <a:lnTo>
                    <a:pt x="589" y="767"/>
                  </a:lnTo>
                  <a:lnTo>
                    <a:pt x="588" y="757"/>
                  </a:lnTo>
                  <a:lnTo>
                    <a:pt x="584" y="746"/>
                  </a:lnTo>
                  <a:lnTo>
                    <a:pt x="582" y="740"/>
                  </a:lnTo>
                  <a:lnTo>
                    <a:pt x="572" y="723"/>
                  </a:lnTo>
                  <a:lnTo>
                    <a:pt x="565" y="708"/>
                  </a:lnTo>
                  <a:lnTo>
                    <a:pt x="553" y="692"/>
                  </a:lnTo>
                  <a:lnTo>
                    <a:pt x="540" y="679"/>
                  </a:lnTo>
                  <a:lnTo>
                    <a:pt x="529" y="664"/>
                  </a:lnTo>
                  <a:lnTo>
                    <a:pt x="517" y="654"/>
                  </a:lnTo>
                  <a:lnTo>
                    <a:pt x="502" y="643"/>
                  </a:lnTo>
                  <a:lnTo>
                    <a:pt x="489" y="632"/>
                  </a:lnTo>
                  <a:lnTo>
                    <a:pt x="474" y="622"/>
                  </a:lnTo>
                  <a:lnTo>
                    <a:pt x="460" y="615"/>
                  </a:lnTo>
                  <a:lnTo>
                    <a:pt x="445" y="609"/>
                  </a:lnTo>
                  <a:lnTo>
                    <a:pt x="434" y="601"/>
                  </a:lnTo>
                  <a:lnTo>
                    <a:pt x="420" y="597"/>
                  </a:lnTo>
                  <a:lnTo>
                    <a:pt x="409" y="594"/>
                  </a:lnTo>
                  <a:lnTo>
                    <a:pt x="417" y="582"/>
                  </a:lnTo>
                  <a:lnTo>
                    <a:pt x="426" y="571"/>
                  </a:lnTo>
                  <a:lnTo>
                    <a:pt x="436" y="559"/>
                  </a:lnTo>
                  <a:lnTo>
                    <a:pt x="445" y="548"/>
                  </a:lnTo>
                  <a:lnTo>
                    <a:pt x="455" y="537"/>
                  </a:lnTo>
                  <a:lnTo>
                    <a:pt x="464" y="525"/>
                  </a:lnTo>
                  <a:lnTo>
                    <a:pt x="474" y="514"/>
                  </a:lnTo>
                  <a:lnTo>
                    <a:pt x="481" y="502"/>
                  </a:lnTo>
                  <a:lnTo>
                    <a:pt x="483" y="500"/>
                  </a:lnTo>
                  <a:lnTo>
                    <a:pt x="487" y="499"/>
                  </a:lnTo>
                  <a:lnTo>
                    <a:pt x="491" y="485"/>
                  </a:lnTo>
                  <a:lnTo>
                    <a:pt x="500" y="472"/>
                  </a:lnTo>
                  <a:lnTo>
                    <a:pt x="506" y="464"/>
                  </a:lnTo>
                  <a:lnTo>
                    <a:pt x="510" y="455"/>
                  </a:lnTo>
                  <a:lnTo>
                    <a:pt x="515" y="447"/>
                  </a:lnTo>
                  <a:lnTo>
                    <a:pt x="521" y="440"/>
                  </a:lnTo>
                  <a:lnTo>
                    <a:pt x="525" y="430"/>
                  </a:lnTo>
                  <a:lnTo>
                    <a:pt x="531" y="419"/>
                  </a:lnTo>
                  <a:lnTo>
                    <a:pt x="536" y="409"/>
                  </a:lnTo>
                  <a:lnTo>
                    <a:pt x="540" y="402"/>
                  </a:lnTo>
                  <a:lnTo>
                    <a:pt x="546" y="388"/>
                  </a:lnTo>
                  <a:lnTo>
                    <a:pt x="551" y="379"/>
                  </a:lnTo>
                  <a:lnTo>
                    <a:pt x="555" y="367"/>
                  </a:lnTo>
                  <a:lnTo>
                    <a:pt x="563" y="356"/>
                  </a:lnTo>
                  <a:lnTo>
                    <a:pt x="567" y="343"/>
                  </a:lnTo>
                  <a:lnTo>
                    <a:pt x="570" y="331"/>
                  </a:lnTo>
                  <a:lnTo>
                    <a:pt x="572" y="318"/>
                  </a:lnTo>
                  <a:lnTo>
                    <a:pt x="578" y="307"/>
                  </a:lnTo>
                  <a:lnTo>
                    <a:pt x="580" y="293"/>
                  </a:lnTo>
                  <a:lnTo>
                    <a:pt x="584" y="282"/>
                  </a:lnTo>
                  <a:lnTo>
                    <a:pt x="588" y="270"/>
                  </a:lnTo>
                  <a:lnTo>
                    <a:pt x="589" y="257"/>
                  </a:lnTo>
                  <a:lnTo>
                    <a:pt x="589" y="244"/>
                  </a:lnTo>
                  <a:lnTo>
                    <a:pt x="591" y="232"/>
                  </a:lnTo>
                  <a:lnTo>
                    <a:pt x="591" y="219"/>
                  </a:lnTo>
                  <a:lnTo>
                    <a:pt x="591" y="208"/>
                  </a:lnTo>
                  <a:lnTo>
                    <a:pt x="589" y="194"/>
                  </a:lnTo>
                  <a:lnTo>
                    <a:pt x="589" y="183"/>
                  </a:lnTo>
                  <a:lnTo>
                    <a:pt x="588" y="170"/>
                  </a:lnTo>
                  <a:lnTo>
                    <a:pt x="586" y="158"/>
                  </a:lnTo>
                  <a:lnTo>
                    <a:pt x="580" y="147"/>
                  </a:lnTo>
                  <a:lnTo>
                    <a:pt x="574" y="135"/>
                  </a:lnTo>
                  <a:lnTo>
                    <a:pt x="570" y="124"/>
                  </a:lnTo>
                  <a:lnTo>
                    <a:pt x="565" y="115"/>
                  </a:lnTo>
                  <a:lnTo>
                    <a:pt x="555" y="105"/>
                  </a:lnTo>
                  <a:lnTo>
                    <a:pt x="550" y="94"/>
                  </a:lnTo>
                  <a:lnTo>
                    <a:pt x="540" y="86"/>
                  </a:lnTo>
                  <a:lnTo>
                    <a:pt x="534" y="77"/>
                  </a:lnTo>
                  <a:lnTo>
                    <a:pt x="523" y="67"/>
                  </a:lnTo>
                  <a:lnTo>
                    <a:pt x="513" y="57"/>
                  </a:lnTo>
                  <a:lnTo>
                    <a:pt x="502" y="50"/>
                  </a:lnTo>
                  <a:lnTo>
                    <a:pt x="491" y="44"/>
                  </a:lnTo>
                  <a:lnTo>
                    <a:pt x="477" y="37"/>
                  </a:lnTo>
                  <a:lnTo>
                    <a:pt x="466" y="31"/>
                  </a:lnTo>
                  <a:lnTo>
                    <a:pt x="453" y="25"/>
                  </a:lnTo>
                  <a:lnTo>
                    <a:pt x="441" y="21"/>
                  </a:lnTo>
                  <a:lnTo>
                    <a:pt x="426" y="16"/>
                  </a:lnTo>
                  <a:lnTo>
                    <a:pt x="415" y="10"/>
                  </a:lnTo>
                  <a:lnTo>
                    <a:pt x="401" y="8"/>
                  </a:lnTo>
                  <a:lnTo>
                    <a:pt x="390" y="6"/>
                  </a:lnTo>
                  <a:lnTo>
                    <a:pt x="377" y="2"/>
                  </a:lnTo>
                  <a:lnTo>
                    <a:pt x="363" y="0"/>
                  </a:lnTo>
                  <a:lnTo>
                    <a:pt x="352" y="0"/>
                  </a:lnTo>
                  <a:lnTo>
                    <a:pt x="340" y="0"/>
                  </a:lnTo>
                  <a:lnTo>
                    <a:pt x="327" y="0"/>
                  </a:lnTo>
                  <a:lnTo>
                    <a:pt x="314" y="2"/>
                  </a:lnTo>
                  <a:lnTo>
                    <a:pt x="302" y="4"/>
                  </a:lnTo>
                  <a:lnTo>
                    <a:pt x="291" y="8"/>
                  </a:lnTo>
                  <a:lnTo>
                    <a:pt x="280" y="10"/>
                  </a:lnTo>
                  <a:lnTo>
                    <a:pt x="266" y="14"/>
                  </a:lnTo>
                  <a:lnTo>
                    <a:pt x="255" y="19"/>
                  </a:lnTo>
                  <a:lnTo>
                    <a:pt x="245" y="25"/>
                  </a:lnTo>
                  <a:lnTo>
                    <a:pt x="230" y="31"/>
                  </a:lnTo>
                  <a:lnTo>
                    <a:pt x="215" y="40"/>
                  </a:lnTo>
                  <a:lnTo>
                    <a:pt x="200" y="50"/>
                  </a:lnTo>
                  <a:lnTo>
                    <a:pt x="187" y="59"/>
                  </a:lnTo>
                  <a:lnTo>
                    <a:pt x="171" y="71"/>
                  </a:lnTo>
                  <a:lnTo>
                    <a:pt x="160" y="82"/>
                  </a:lnTo>
                  <a:lnTo>
                    <a:pt x="149" y="94"/>
                  </a:lnTo>
                  <a:lnTo>
                    <a:pt x="137" y="107"/>
                  </a:lnTo>
                  <a:lnTo>
                    <a:pt x="126" y="120"/>
                  </a:lnTo>
                  <a:lnTo>
                    <a:pt x="116" y="134"/>
                  </a:lnTo>
                  <a:lnTo>
                    <a:pt x="105" y="145"/>
                  </a:lnTo>
                  <a:lnTo>
                    <a:pt x="95" y="160"/>
                  </a:lnTo>
                  <a:lnTo>
                    <a:pt x="86" y="173"/>
                  </a:lnTo>
                  <a:lnTo>
                    <a:pt x="78" y="187"/>
                  </a:lnTo>
                  <a:lnTo>
                    <a:pt x="69" y="202"/>
                  </a:lnTo>
                  <a:lnTo>
                    <a:pt x="63" y="217"/>
                  </a:lnTo>
                  <a:lnTo>
                    <a:pt x="54" y="229"/>
                  </a:lnTo>
                  <a:lnTo>
                    <a:pt x="48" y="242"/>
                  </a:lnTo>
                  <a:lnTo>
                    <a:pt x="40" y="253"/>
                  </a:lnTo>
                  <a:lnTo>
                    <a:pt x="36" y="269"/>
                  </a:lnTo>
                  <a:lnTo>
                    <a:pt x="29" y="278"/>
                  </a:lnTo>
                  <a:lnTo>
                    <a:pt x="23" y="289"/>
                  </a:lnTo>
                  <a:lnTo>
                    <a:pt x="19" y="301"/>
                  </a:lnTo>
                  <a:lnTo>
                    <a:pt x="15" y="312"/>
                  </a:lnTo>
                  <a:lnTo>
                    <a:pt x="6" y="327"/>
                  </a:lnTo>
                  <a:lnTo>
                    <a:pt x="4" y="343"/>
                  </a:lnTo>
                  <a:lnTo>
                    <a:pt x="0" y="352"/>
                  </a:lnTo>
                  <a:lnTo>
                    <a:pt x="0" y="358"/>
                  </a:lnTo>
                  <a:lnTo>
                    <a:pt x="57" y="375"/>
                  </a:lnTo>
                  <a:lnTo>
                    <a:pt x="57" y="369"/>
                  </a:lnTo>
                  <a:lnTo>
                    <a:pt x="59" y="364"/>
                  </a:lnTo>
                  <a:lnTo>
                    <a:pt x="65" y="352"/>
                  </a:lnTo>
                  <a:lnTo>
                    <a:pt x="71" y="335"/>
                  </a:lnTo>
                  <a:lnTo>
                    <a:pt x="73" y="326"/>
                  </a:lnTo>
                  <a:lnTo>
                    <a:pt x="76" y="316"/>
                  </a:lnTo>
                  <a:lnTo>
                    <a:pt x="82" y="305"/>
                  </a:lnTo>
                  <a:lnTo>
                    <a:pt x="86" y="297"/>
                  </a:lnTo>
                  <a:lnTo>
                    <a:pt x="92" y="286"/>
                  </a:lnTo>
                  <a:lnTo>
                    <a:pt x="97" y="272"/>
                  </a:lnTo>
                  <a:lnTo>
                    <a:pt x="103" y="261"/>
                  </a:lnTo>
                  <a:lnTo>
                    <a:pt x="112" y="251"/>
                  </a:lnTo>
                  <a:lnTo>
                    <a:pt x="118" y="238"/>
                  </a:lnTo>
                  <a:lnTo>
                    <a:pt x="124" y="225"/>
                  </a:lnTo>
                  <a:lnTo>
                    <a:pt x="131" y="211"/>
                  </a:lnTo>
                  <a:lnTo>
                    <a:pt x="141" y="200"/>
                  </a:lnTo>
                  <a:lnTo>
                    <a:pt x="149" y="187"/>
                  </a:lnTo>
                  <a:lnTo>
                    <a:pt x="158" y="173"/>
                  </a:lnTo>
                  <a:lnTo>
                    <a:pt x="168" y="162"/>
                  </a:lnTo>
                  <a:lnTo>
                    <a:pt x="179" y="153"/>
                  </a:lnTo>
                  <a:lnTo>
                    <a:pt x="188" y="139"/>
                  </a:lnTo>
                  <a:lnTo>
                    <a:pt x="200" y="130"/>
                  </a:lnTo>
                  <a:lnTo>
                    <a:pt x="209" y="120"/>
                  </a:lnTo>
                  <a:lnTo>
                    <a:pt x="221" y="111"/>
                  </a:lnTo>
                  <a:lnTo>
                    <a:pt x="230" y="101"/>
                  </a:lnTo>
                  <a:lnTo>
                    <a:pt x="245" y="92"/>
                  </a:lnTo>
                  <a:lnTo>
                    <a:pt x="257" y="86"/>
                  </a:lnTo>
                  <a:lnTo>
                    <a:pt x="272" y="80"/>
                  </a:lnTo>
                  <a:lnTo>
                    <a:pt x="287" y="73"/>
                  </a:lnTo>
                  <a:lnTo>
                    <a:pt x="306" y="67"/>
                  </a:lnTo>
                  <a:lnTo>
                    <a:pt x="323" y="61"/>
                  </a:lnTo>
                  <a:lnTo>
                    <a:pt x="342" y="61"/>
                  </a:lnTo>
                  <a:lnTo>
                    <a:pt x="350" y="61"/>
                  </a:lnTo>
                  <a:lnTo>
                    <a:pt x="361" y="61"/>
                  </a:lnTo>
                  <a:lnTo>
                    <a:pt x="369" y="61"/>
                  </a:lnTo>
                  <a:lnTo>
                    <a:pt x="379" y="65"/>
                  </a:lnTo>
                  <a:lnTo>
                    <a:pt x="388" y="65"/>
                  </a:lnTo>
                  <a:lnTo>
                    <a:pt x="398" y="69"/>
                  </a:lnTo>
                  <a:lnTo>
                    <a:pt x="409" y="73"/>
                  </a:lnTo>
                  <a:lnTo>
                    <a:pt x="418" y="77"/>
                  </a:lnTo>
                  <a:lnTo>
                    <a:pt x="426" y="80"/>
                  </a:lnTo>
                  <a:lnTo>
                    <a:pt x="437" y="84"/>
                  </a:lnTo>
                  <a:lnTo>
                    <a:pt x="447" y="90"/>
                  </a:lnTo>
                  <a:lnTo>
                    <a:pt x="458" y="94"/>
                  </a:lnTo>
                  <a:lnTo>
                    <a:pt x="464" y="99"/>
                  </a:lnTo>
                  <a:lnTo>
                    <a:pt x="474" y="105"/>
                  </a:lnTo>
                  <a:lnTo>
                    <a:pt x="481" y="111"/>
                  </a:lnTo>
                  <a:lnTo>
                    <a:pt x="491" y="118"/>
                  </a:lnTo>
                  <a:lnTo>
                    <a:pt x="500" y="130"/>
                  </a:lnTo>
                  <a:lnTo>
                    <a:pt x="512" y="145"/>
                  </a:lnTo>
                  <a:lnTo>
                    <a:pt x="521" y="160"/>
                  </a:lnTo>
                  <a:lnTo>
                    <a:pt x="527" y="177"/>
                  </a:lnTo>
                  <a:lnTo>
                    <a:pt x="529" y="189"/>
                  </a:lnTo>
                  <a:lnTo>
                    <a:pt x="532" y="204"/>
                  </a:lnTo>
                  <a:lnTo>
                    <a:pt x="532" y="219"/>
                  </a:lnTo>
                  <a:lnTo>
                    <a:pt x="532" y="234"/>
                  </a:lnTo>
                  <a:lnTo>
                    <a:pt x="531" y="250"/>
                  </a:lnTo>
                  <a:lnTo>
                    <a:pt x="529" y="265"/>
                  </a:lnTo>
                  <a:lnTo>
                    <a:pt x="523" y="282"/>
                  </a:lnTo>
                  <a:lnTo>
                    <a:pt x="521" y="301"/>
                  </a:lnTo>
                  <a:lnTo>
                    <a:pt x="512" y="318"/>
                  </a:lnTo>
                  <a:lnTo>
                    <a:pt x="506" y="335"/>
                  </a:lnTo>
                  <a:lnTo>
                    <a:pt x="500" y="346"/>
                  </a:lnTo>
                  <a:lnTo>
                    <a:pt x="494" y="356"/>
                  </a:lnTo>
                  <a:lnTo>
                    <a:pt x="491" y="367"/>
                  </a:lnTo>
                  <a:lnTo>
                    <a:pt x="487" y="377"/>
                  </a:lnTo>
                  <a:lnTo>
                    <a:pt x="479" y="386"/>
                  </a:lnTo>
                  <a:lnTo>
                    <a:pt x="474" y="398"/>
                  </a:lnTo>
                  <a:lnTo>
                    <a:pt x="468" y="407"/>
                  </a:lnTo>
                  <a:lnTo>
                    <a:pt x="462" y="419"/>
                  </a:lnTo>
                  <a:lnTo>
                    <a:pt x="456" y="428"/>
                  </a:lnTo>
                  <a:lnTo>
                    <a:pt x="449" y="440"/>
                  </a:lnTo>
                  <a:lnTo>
                    <a:pt x="443" y="451"/>
                  </a:lnTo>
                  <a:lnTo>
                    <a:pt x="436" y="464"/>
                  </a:lnTo>
                  <a:lnTo>
                    <a:pt x="432" y="470"/>
                  </a:lnTo>
                  <a:lnTo>
                    <a:pt x="424" y="480"/>
                  </a:lnTo>
                  <a:lnTo>
                    <a:pt x="417" y="487"/>
                  </a:lnTo>
                  <a:lnTo>
                    <a:pt x="409" y="499"/>
                  </a:lnTo>
                  <a:lnTo>
                    <a:pt x="401" y="508"/>
                  </a:lnTo>
                  <a:lnTo>
                    <a:pt x="394" y="516"/>
                  </a:lnTo>
                  <a:lnTo>
                    <a:pt x="384" y="527"/>
                  </a:lnTo>
                  <a:lnTo>
                    <a:pt x="377" y="535"/>
                  </a:lnTo>
                  <a:lnTo>
                    <a:pt x="371" y="546"/>
                  </a:lnTo>
                  <a:lnTo>
                    <a:pt x="361" y="552"/>
                  </a:lnTo>
                  <a:lnTo>
                    <a:pt x="356" y="559"/>
                  </a:lnTo>
                  <a:lnTo>
                    <a:pt x="348" y="565"/>
                  </a:lnTo>
                  <a:lnTo>
                    <a:pt x="344" y="573"/>
                  </a:lnTo>
                  <a:lnTo>
                    <a:pt x="337" y="580"/>
                  </a:lnTo>
                  <a:lnTo>
                    <a:pt x="335" y="584"/>
                  </a:lnTo>
                  <a:lnTo>
                    <a:pt x="297" y="622"/>
                  </a:lnTo>
                  <a:lnTo>
                    <a:pt x="348" y="635"/>
                  </a:lnTo>
                  <a:lnTo>
                    <a:pt x="348" y="635"/>
                  </a:lnTo>
                  <a:lnTo>
                    <a:pt x="356" y="635"/>
                  </a:lnTo>
                  <a:lnTo>
                    <a:pt x="361" y="637"/>
                  </a:lnTo>
                  <a:lnTo>
                    <a:pt x="375" y="643"/>
                  </a:lnTo>
                  <a:lnTo>
                    <a:pt x="386" y="649"/>
                  </a:lnTo>
                  <a:lnTo>
                    <a:pt x="401" y="653"/>
                  </a:lnTo>
                  <a:lnTo>
                    <a:pt x="409" y="656"/>
                  </a:lnTo>
                  <a:lnTo>
                    <a:pt x="417" y="660"/>
                  </a:lnTo>
                  <a:lnTo>
                    <a:pt x="424" y="664"/>
                  </a:lnTo>
                  <a:lnTo>
                    <a:pt x="434" y="670"/>
                  </a:lnTo>
                  <a:lnTo>
                    <a:pt x="441" y="673"/>
                  </a:lnTo>
                  <a:lnTo>
                    <a:pt x="449" y="679"/>
                  </a:lnTo>
                  <a:lnTo>
                    <a:pt x="458" y="683"/>
                  </a:lnTo>
                  <a:lnTo>
                    <a:pt x="466" y="691"/>
                  </a:lnTo>
                  <a:lnTo>
                    <a:pt x="474" y="696"/>
                  </a:lnTo>
                  <a:lnTo>
                    <a:pt x="481" y="702"/>
                  </a:lnTo>
                  <a:lnTo>
                    <a:pt x="489" y="710"/>
                  </a:lnTo>
                  <a:lnTo>
                    <a:pt x="496" y="717"/>
                  </a:lnTo>
                  <a:lnTo>
                    <a:pt x="502" y="723"/>
                  </a:lnTo>
                  <a:lnTo>
                    <a:pt x="508" y="730"/>
                  </a:lnTo>
                  <a:lnTo>
                    <a:pt x="512" y="738"/>
                  </a:lnTo>
                  <a:lnTo>
                    <a:pt x="519" y="748"/>
                  </a:lnTo>
                  <a:lnTo>
                    <a:pt x="523" y="757"/>
                  </a:lnTo>
                  <a:lnTo>
                    <a:pt x="527" y="767"/>
                  </a:lnTo>
                  <a:lnTo>
                    <a:pt x="531" y="778"/>
                  </a:lnTo>
                  <a:lnTo>
                    <a:pt x="534" y="788"/>
                  </a:lnTo>
                  <a:lnTo>
                    <a:pt x="536" y="803"/>
                  </a:lnTo>
                  <a:lnTo>
                    <a:pt x="538" y="818"/>
                  </a:lnTo>
                  <a:lnTo>
                    <a:pt x="538" y="831"/>
                  </a:lnTo>
                  <a:lnTo>
                    <a:pt x="538" y="846"/>
                  </a:lnTo>
                  <a:lnTo>
                    <a:pt x="536" y="858"/>
                  </a:lnTo>
                  <a:lnTo>
                    <a:pt x="534" y="869"/>
                  </a:lnTo>
                  <a:lnTo>
                    <a:pt x="529" y="877"/>
                  </a:lnTo>
                  <a:lnTo>
                    <a:pt x="523" y="888"/>
                  </a:lnTo>
                  <a:lnTo>
                    <a:pt x="515" y="894"/>
                  </a:lnTo>
                  <a:lnTo>
                    <a:pt x="508" y="902"/>
                  </a:lnTo>
                  <a:lnTo>
                    <a:pt x="494" y="907"/>
                  </a:lnTo>
                  <a:lnTo>
                    <a:pt x="483" y="913"/>
                  </a:lnTo>
                  <a:lnTo>
                    <a:pt x="466" y="917"/>
                  </a:lnTo>
                  <a:lnTo>
                    <a:pt x="451" y="922"/>
                  </a:lnTo>
                  <a:lnTo>
                    <a:pt x="441" y="922"/>
                  </a:lnTo>
                  <a:lnTo>
                    <a:pt x="430" y="924"/>
                  </a:lnTo>
                  <a:lnTo>
                    <a:pt x="420" y="926"/>
                  </a:lnTo>
                  <a:lnTo>
                    <a:pt x="409" y="926"/>
                  </a:lnTo>
                  <a:lnTo>
                    <a:pt x="399" y="926"/>
                  </a:lnTo>
                  <a:lnTo>
                    <a:pt x="390" y="926"/>
                  </a:lnTo>
                  <a:lnTo>
                    <a:pt x="380" y="924"/>
                  </a:lnTo>
                  <a:lnTo>
                    <a:pt x="373" y="924"/>
                  </a:lnTo>
                  <a:lnTo>
                    <a:pt x="356" y="921"/>
                  </a:lnTo>
                  <a:lnTo>
                    <a:pt x="340" y="917"/>
                  </a:lnTo>
                  <a:lnTo>
                    <a:pt x="325" y="911"/>
                  </a:lnTo>
                  <a:lnTo>
                    <a:pt x="310" y="905"/>
                  </a:lnTo>
                  <a:lnTo>
                    <a:pt x="295" y="898"/>
                  </a:lnTo>
                  <a:lnTo>
                    <a:pt x="285" y="894"/>
                  </a:lnTo>
                  <a:lnTo>
                    <a:pt x="272" y="884"/>
                  </a:lnTo>
                  <a:lnTo>
                    <a:pt x="264" y="877"/>
                  </a:lnTo>
                  <a:lnTo>
                    <a:pt x="253" y="869"/>
                  </a:lnTo>
                  <a:lnTo>
                    <a:pt x="247" y="864"/>
                  </a:lnTo>
                  <a:lnTo>
                    <a:pt x="236" y="856"/>
                  </a:lnTo>
                  <a:lnTo>
                    <a:pt x="234" y="852"/>
                  </a:lnTo>
                  <a:lnTo>
                    <a:pt x="190" y="894"/>
                  </a:lnTo>
                  <a:lnTo>
                    <a:pt x="190" y="894"/>
                  </a:lnTo>
                  <a:lnTo>
                    <a:pt x="194" y="898"/>
                  </a:lnTo>
                  <a:lnTo>
                    <a:pt x="200" y="903"/>
                  </a:lnTo>
                  <a:lnTo>
                    <a:pt x="207" y="911"/>
                  </a:lnTo>
                  <a:lnTo>
                    <a:pt x="215" y="917"/>
                  </a:lnTo>
                  <a:lnTo>
                    <a:pt x="228" y="926"/>
                  </a:lnTo>
                  <a:lnTo>
                    <a:pt x="242" y="936"/>
                  </a:lnTo>
                  <a:lnTo>
                    <a:pt x="257" y="945"/>
                  </a:lnTo>
                  <a:lnTo>
                    <a:pt x="272" y="955"/>
                  </a:lnTo>
                  <a:lnTo>
                    <a:pt x="289" y="962"/>
                  </a:lnTo>
                  <a:lnTo>
                    <a:pt x="297" y="966"/>
                  </a:lnTo>
                  <a:lnTo>
                    <a:pt x="306" y="970"/>
                  </a:lnTo>
                  <a:lnTo>
                    <a:pt x="316" y="974"/>
                  </a:lnTo>
                  <a:lnTo>
                    <a:pt x="327" y="976"/>
                  </a:lnTo>
                  <a:lnTo>
                    <a:pt x="337" y="978"/>
                  </a:lnTo>
                  <a:lnTo>
                    <a:pt x="346" y="980"/>
                  </a:lnTo>
                  <a:lnTo>
                    <a:pt x="358" y="981"/>
                  </a:lnTo>
                  <a:lnTo>
                    <a:pt x="367" y="985"/>
                  </a:lnTo>
                  <a:lnTo>
                    <a:pt x="377" y="985"/>
                  </a:lnTo>
                  <a:lnTo>
                    <a:pt x="390" y="987"/>
                  </a:lnTo>
                  <a:lnTo>
                    <a:pt x="401" y="987"/>
                  </a:lnTo>
                  <a:lnTo>
                    <a:pt x="415" y="989"/>
                  </a:lnTo>
                  <a:lnTo>
                    <a:pt x="426" y="987"/>
                  </a:lnTo>
                  <a:lnTo>
                    <a:pt x="436" y="985"/>
                  </a:lnTo>
                  <a:lnTo>
                    <a:pt x="445" y="983"/>
                  </a:lnTo>
                  <a:lnTo>
                    <a:pt x="456" y="983"/>
                  </a:lnTo>
                  <a:lnTo>
                    <a:pt x="466" y="980"/>
                  </a:lnTo>
                  <a:lnTo>
                    <a:pt x="477" y="978"/>
                  </a:lnTo>
                  <a:lnTo>
                    <a:pt x="489" y="976"/>
                  </a:lnTo>
                  <a:lnTo>
                    <a:pt x="500" y="974"/>
                  </a:lnTo>
                  <a:lnTo>
                    <a:pt x="508" y="968"/>
                  </a:lnTo>
                  <a:lnTo>
                    <a:pt x="519" y="962"/>
                  </a:lnTo>
                  <a:lnTo>
                    <a:pt x="529" y="959"/>
                  </a:lnTo>
                  <a:lnTo>
                    <a:pt x="538" y="953"/>
                  </a:lnTo>
                  <a:lnTo>
                    <a:pt x="548" y="945"/>
                  </a:lnTo>
                  <a:lnTo>
                    <a:pt x="555" y="940"/>
                  </a:lnTo>
                  <a:lnTo>
                    <a:pt x="565" y="930"/>
                  </a:lnTo>
                  <a:lnTo>
                    <a:pt x="572" y="924"/>
                  </a:lnTo>
                  <a:lnTo>
                    <a:pt x="580" y="909"/>
                  </a:lnTo>
                  <a:lnTo>
                    <a:pt x="588" y="894"/>
                  </a:lnTo>
                  <a:lnTo>
                    <a:pt x="591" y="877"/>
                  </a:lnTo>
                  <a:lnTo>
                    <a:pt x="597" y="862"/>
                  </a:lnTo>
                  <a:lnTo>
                    <a:pt x="597" y="850"/>
                  </a:lnTo>
                  <a:lnTo>
                    <a:pt x="597" y="841"/>
                  </a:lnTo>
                  <a:lnTo>
                    <a:pt x="597" y="829"/>
                  </a:lnTo>
                  <a:lnTo>
                    <a:pt x="599" y="822"/>
                  </a:lnTo>
                  <a:lnTo>
                    <a:pt x="597" y="810"/>
                  </a:lnTo>
                  <a:lnTo>
                    <a:pt x="597" y="799"/>
                  </a:lnTo>
                  <a:lnTo>
                    <a:pt x="595" y="788"/>
                  </a:lnTo>
                  <a:lnTo>
                    <a:pt x="593" y="778"/>
                  </a:lnTo>
                  <a:lnTo>
                    <a:pt x="593" y="7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74"/>
            <p:cNvSpPr>
              <a:spLocks/>
            </p:cNvSpPr>
            <p:nvPr/>
          </p:nvSpPr>
          <p:spPr bwMode="auto">
            <a:xfrm flipH="1">
              <a:off x="4429484" y="2673737"/>
              <a:ext cx="179388" cy="179388"/>
            </a:xfrm>
            <a:custGeom>
              <a:avLst/>
              <a:gdLst>
                <a:gd name="T0" fmla="*/ 123 w 226"/>
                <a:gd name="T1" fmla="*/ 224 h 226"/>
                <a:gd name="T2" fmla="*/ 142 w 226"/>
                <a:gd name="T3" fmla="*/ 220 h 226"/>
                <a:gd name="T4" fmla="*/ 163 w 226"/>
                <a:gd name="T5" fmla="*/ 211 h 226"/>
                <a:gd name="T6" fmla="*/ 182 w 226"/>
                <a:gd name="T7" fmla="*/ 200 h 226"/>
                <a:gd name="T8" fmla="*/ 199 w 226"/>
                <a:gd name="T9" fmla="*/ 184 h 226"/>
                <a:gd name="T10" fmla="*/ 211 w 226"/>
                <a:gd name="T11" fmla="*/ 165 h 226"/>
                <a:gd name="T12" fmla="*/ 220 w 226"/>
                <a:gd name="T13" fmla="*/ 144 h 226"/>
                <a:gd name="T14" fmla="*/ 224 w 226"/>
                <a:gd name="T15" fmla="*/ 125 h 226"/>
                <a:gd name="T16" fmla="*/ 224 w 226"/>
                <a:gd name="T17" fmla="*/ 101 h 226"/>
                <a:gd name="T18" fmla="*/ 220 w 226"/>
                <a:gd name="T19" fmla="*/ 78 h 226"/>
                <a:gd name="T20" fmla="*/ 211 w 226"/>
                <a:gd name="T21" fmla="*/ 59 h 226"/>
                <a:gd name="T22" fmla="*/ 199 w 226"/>
                <a:gd name="T23" fmla="*/ 40 h 226"/>
                <a:gd name="T24" fmla="*/ 182 w 226"/>
                <a:gd name="T25" fmla="*/ 25 h 226"/>
                <a:gd name="T26" fmla="*/ 163 w 226"/>
                <a:gd name="T27" fmla="*/ 11 h 226"/>
                <a:gd name="T28" fmla="*/ 142 w 226"/>
                <a:gd name="T29" fmla="*/ 4 h 226"/>
                <a:gd name="T30" fmla="*/ 123 w 226"/>
                <a:gd name="T31" fmla="*/ 0 h 226"/>
                <a:gd name="T32" fmla="*/ 101 w 226"/>
                <a:gd name="T33" fmla="*/ 0 h 226"/>
                <a:gd name="T34" fmla="*/ 78 w 226"/>
                <a:gd name="T35" fmla="*/ 4 h 226"/>
                <a:gd name="T36" fmla="*/ 57 w 226"/>
                <a:gd name="T37" fmla="*/ 11 h 226"/>
                <a:gd name="T38" fmla="*/ 40 w 226"/>
                <a:gd name="T39" fmla="*/ 25 h 226"/>
                <a:gd name="T40" fmla="*/ 25 w 226"/>
                <a:gd name="T41" fmla="*/ 40 h 226"/>
                <a:gd name="T42" fmla="*/ 11 w 226"/>
                <a:gd name="T43" fmla="*/ 59 h 226"/>
                <a:gd name="T44" fmla="*/ 4 w 226"/>
                <a:gd name="T45" fmla="*/ 78 h 226"/>
                <a:gd name="T46" fmla="*/ 0 w 226"/>
                <a:gd name="T47" fmla="*/ 101 h 226"/>
                <a:gd name="T48" fmla="*/ 0 w 226"/>
                <a:gd name="T49" fmla="*/ 125 h 226"/>
                <a:gd name="T50" fmla="*/ 4 w 226"/>
                <a:gd name="T51" fmla="*/ 144 h 226"/>
                <a:gd name="T52" fmla="*/ 11 w 226"/>
                <a:gd name="T53" fmla="*/ 165 h 226"/>
                <a:gd name="T54" fmla="*/ 25 w 226"/>
                <a:gd name="T55" fmla="*/ 184 h 226"/>
                <a:gd name="T56" fmla="*/ 40 w 226"/>
                <a:gd name="T57" fmla="*/ 200 h 226"/>
                <a:gd name="T58" fmla="*/ 57 w 226"/>
                <a:gd name="T59" fmla="*/ 211 h 226"/>
                <a:gd name="T60" fmla="*/ 78 w 226"/>
                <a:gd name="T61" fmla="*/ 220 h 226"/>
                <a:gd name="T62" fmla="*/ 101 w 226"/>
                <a:gd name="T63" fmla="*/ 224 h 226"/>
                <a:gd name="T64" fmla="*/ 112 w 226"/>
                <a:gd name="T6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6" h="226">
                  <a:moveTo>
                    <a:pt x="112" y="226"/>
                  </a:moveTo>
                  <a:lnTo>
                    <a:pt x="123" y="224"/>
                  </a:lnTo>
                  <a:lnTo>
                    <a:pt x="133" y="224"/>
                  </a:lnTo>
                  <a:lnTo>
                    <a:pt x="142" y="220"/>
                  </a:lnTo>
                  <a:lnTo>
                    <a:pt x="156" y="217"/>
                  </a:lnTo>
                  <a:lnTo>
                    <a:pt x="163" y="211"/>
                  </a:lnTo>
                  <a:lnTo>
                    <a:pt x="173" y="207"/>
                  </a:lnTo>
                  <a:lnTo>
                    <a:pt x="182" y="200"/>
                  </a:lnTo>
                  <a:lnTo>
                    <a:pt x="192" y="192"/>
                  </a:lnTo>
                  <a:lnTo>
                    <a:pt x="199" y="184"/>
                  </a:lnTo>
                  <a:lnTo>
                    <a:pt x="205" y="175"/>
                  </a:lnTo>
                  <a:lnTo>
                    <a:pt x="211" y="165"/>
                  </a:lnTo>
                  <a:lnTo>
                    <a:pt x="217" y="158"/>
                  </a:lnTo>
                  <a:lnTo>
                    <a:pt x="220" y="144"/>
                  </a:lnTo>
                  <a:lnTo>
                    <a:pt x="222" y="135"/>
                  </a:lnTo>
                  <a:lnTo>
                    <a:pt x="224" y="125"/>
                  </a:lnTo>
                  <a:lnTo>
                    <a:pt x="226" y="114"/>
                  </a:lnTo>
                  <a:lnTo>
                    <a:pt x="224" y="101"/>
                  </a:lnTo>
                  <a:lnTo>
                    <a:pt x="222" y="89"/>
                  </a:lnTo>
                  <a:lnTo>
                    <a:pt x="220" y="78"/>
                  </a:lnTo>
                  <a:lnTo>
                    <a:pt x="217" y="68"/>
                  </a:lnTo>
                  <a:lnTo>
                    <a:pt x="211" y="59"/>
                  </a:lnTo>
                  <a:lnTo>
                    <a:pt x="205" y="47"/>
                  </a:lnTo>
                  <a:lnTo>
                    <a:pt x="199" y="40"/>
                  </a:lnTo>
                  <a:lnTo>
                    <a:pt x="192" y="32"/>
                  </a:lnTo>
                  <a:lnTo>
                    <a:pt x="182" y="25"/>
                  </a:lnTo>
                  <a:lnTo>
                    <a:pt x="173" y="17"/>
                  </a:lnTo>
                  <a:lnTo>
                    <a:pt x="163" y="11"/>
                  </a:lnTo>
                  <a:lnTo>
                    <a:pt x="156" y="9"/>
                  </a:lnTo>
                  <a:lnTo>
                    <a:pt x="142" y="4"/>
                  </a:lnTo>
                  <a:lnTo>
                    <a:pt x="133" y="2"/>
                  </a:lnTo>
                  <a:lnTo>
                    <a:pt x="123" y="0"/>
                  </a:lnTo>
                  <a:lnTo>
                    <a:pt x="112" y="0"/>
                  </a:lnTo>
                  <a:lnTo>
                    <a:pt x="101" y="0"/>
                  </a:lnTo>
                  <a:lnTo>
                    <a:pt x="89" y="2"/>
                  </a:lnTo>
                  <a:lnTo>
                    <a:pt x="78" y="4"/>
                  </a:lnTo>
                  <a:lnTo>
                    <a:pt x="68" y="9"/>
                  </a:lnTo>
                  <a:lnTo>
                    <a:pt x="57" y="11"/>
                  </a:lnTo>
                  <a:lnTo>
                    <a:pt x="47" y="17"/>
                  </a:lnTo>
                  <a:lnTo>
                    <a:pt x="40" y="25"/>
                  </a:lnTo>
                  <a:lnTo>
                    <a:pt x="32" y="32"/>
                  </a:lnTo>
                  <a:lnTo>
                    <a:pt x="25" y="40"/>
                  </a:lnTo>
                  <a:lnTo>
                    <a:pt x="17" y="47"/>
                  </a:lnTo>
                  <a:lnTo>
                    <a:pt x="11" y="59"/>
                  </a:lnTo>
                  <a:lnTo>
                    <a:pt x="9" y="68"/>
                  </a:lnTo>
                  <a:lnTo>
                    <a:pt x="4" y="78"/>
                  </a:lnTo>
                  <a:lnTo>
                    <a:pt x="2" y="89"/>
                  </a:lnTo>
                  <a:lnTo>
                    <a:pt x="0" y="101"/>
                  </a:lnTo>
                  <a:lnTo>
                    <a:pt x="0" y="114"/>
                  </a:lnTo>
                  <a:lnTo>
                    <a:pt x="0" y="125"/>
                  </a:lnTo>
                  <a:lnTo>
                    <a:pt x="2" y="135"/>
                  </a:lnTo>
                  <a:lnTo>
                    <a:pt x="4" y="144"/>
                  </a:lnTo>
                  <a:lnTo>
                    <a:pt x="9" y="158"/>
                  </a:lnTo>
                  <a:lnTo>
                    <a:pt x="11" y="165"/>
                  </a:lnTo>
                  <a:lnTo>
                    <a:pt x="17" y="175"/>
                  </a:lnTo>
                  <a:lnTo>
                    <a:pt x="25" y="184"/>
                  </a:lnTo>
                  <a:lnTo>
                    <a:pt x="32" y="192"/>
                  </a:lnTo>
                  <a:lnTo>
                    <a:pt x="40" y="200"/>
                  </a:lnTo>
                  <a:lnTo>
                    <a:pt x="47" y="207"/>
                  </a:lnTo>
                  <a:lnTo>
                    <a:pt x="57" y="211"/>
                  </a:lnTo>
                  <a:lnTo>
                    <a:pt x="68" y="217"/>
                  </a:lnTo>
                  <a:lnTo>
                    <a:pt x="78" y="220"/>
                  </a:lnTo>
                  <a:lnTo>
                    <a:pt x="89" y="224"/>
                  </a:lnTo>
                  <a:lnTo>
                    <a:pt x="101" y="224"/>
                  </a:lnTo>
                  <a:lnTo>
                    <a:pt x="112" y="226"/>
                  </a:lnTo>
                  <a:lnTo>
                    <a:pt x="112" y="2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75"/>
            <p:cNvSpPr>
              <a:spLocks/>
            </p:cNvSpPr>
            <p:nvPr/>
          </p:nvSpPr>
          <p:spPr bwMode="auto">
            <a:xfrm flipH="1">
              <a:off x="4943834" y="2856299"/>
              <a:ext cx="166688" cy="166688"/>
            </a:xfrm>
            <a:custGeom>
              <a:avLst/>
              <a:gdLst>
                <a:gd name="T0" fmla="*/ 114 w 209"/>
                <a:gd name="T1" fmla="*/ 207 h 209"/>
                <a:gd name="T2" fmla="*/ 133 w 209"/>
                <a:gd name="T3" fmla="*/ 203 h 209"/>
                <a:gd name="T4" fmla="*/ 152 w 209"/>
                <a:gd name="T5" fmla="*/ 194 h 209"/>
                <a:gd name="T6" fmla="*/ 169 w 209"/>
                <a:gd name="T7" fmla="*/ 182 h 209"/>
                <a:gd name="T8" fmla="*/ 182 w 209"/>
                <a:gd name="T9" fmla="*/ 169 h 209"/>
                <a:gd name="T10" fmla="*/ 194 w 209"/>
                <a:gd name="T11" fmla="*/ 152 h 209"/>
                <a:gd name="T12" fmla="*/ 203 w 209"/>
                <a:gd name="T13" fmla="*/ 133 h 209"/>
                <a:gd name="T14" fmla="*/ 207 w 209"/>
                <a:gd name="T15" fmla="*/ 112 h 209"/>
                <a:gd name="T16" fmla="*/ 207 w 209"/>
                <a:gd name="T17" fmla="*/ 91 h 209"/>
                <a:gd name="T18" fmla="*/ 203 w 209"/>
                <a:gd name="T19" fmla="*/ 72 h 209"/>
                <a:gd name="T20" fmla="*/ 194 w 209"/>
                <a:gd name="T21" fmla="*/ 51 h 209"/>
                <a:gd name="T22" fmla="*/ 182 w 209"/>
                <a:gd name="T23" fmla="*/ 34 h 209"/>
                <a:gd name="T24" fmla="*/ 169 w 209"/>
                <a:gd name="T25" fmla="*/ 21 h 209"/>
                <a:gd name="T26" fmla="*/ 152 w 209"/>
                <a:gd name="T27" fmla="*/ 9 h 209"/>
                <a:gd name="T28" fmla="*/ 133 w 209"/>
                <a:gd name="T29" fmla="*/ 2 h 209"/>
                <a:gd name="T30" fmla="*/ 114 w 209"/>
                <a:gd name="T31" fmla="*/ 0 h 209"/>
                <a:gd name="T32" fmla="*/ 93 w 209"/>
                <a:gd name="T33" fmla="*/ 0 h 209"/>
                <a:gd name="T34" fmla="*/ 72 w 209"/>
                <a:gd name="T35" fmla="*/ 2 h 209"/>
                <a:gd name="T36" fmla="*/ 53 w 209"/>
                <a:gd name="T37" fmla="*/ 9 h 209"/>
                <a:gd name="T38" fmla="*/ 36 w 209"/>
                <a:gd name="T39" fmla="*/ 21 h 209"/>
                <a:gd name="T40" fmla="*/ 23 w 209"/>
                <a:gd name="T41" fmla="*/ 34 h 209"/>
                <a:gd name="T42" fmla="*/ 11 w 209"/>
                <a:gd name="T43" fmla="*/ 51 h 209"/>
                <a:gd name="T44" fmla="*/ 2 w 209"/>
                <a:gd name="T45" fmla="*/ 72 h 209"/>
                <a:gd name="T46" fmla="*/ 0 w 209"/>
                <a:gd name="T47" fmla="*/ 91 h 209"/>
                <a:gd name="T48" fmla="*/ 0 w 209"/>
                <a:gd name="T49" fmla="*/ 112 h 209"/>
                <a:gd name="T50" fmla="*/ 2 w 209"/>
                <a:gd name="T51" fmla="*/ 133 h 209"/>
                <a:gd name="T52" fmla="*/ 11 w 209"/>
                <a:gd name="T53" fmla="*/ 152 h 209"/>
                <a:gd name="T54" fmla="*/ 23 w 209"/>
                <a:gd name="T55" fmla="*/ 169 h 209"/>
                <a:gd name="T56" fmla="*/ 36 w 209"/>
                <a:gd name="T57" fmla="*/ 182 h 209"/>
                <a:gd name="T58" fmla="*/ 53 w 209"/>
                <a:gd name="T59" fmla="*/ 194 h 209"/>
                <a:gd name="T60" fmla="*/ 72 w 209"/>
                <a:gd name="T61" fmla="*/ 203 h 209"/>
                <a:gd name="T62" fmla="*/ 93 w 209"/>
                <a:gd name="T63" fmla="*/ 207 h 209"/>
                <a:gd name="T64" fmla="*/ 106 w 209"/>
                <a:gd name="T65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9" h="209">
                  <a:moveTo>
                    <a:pt x="106" y="209"/>
                  </a:moveTo>
                  <a:lnTo>
                    <a:pt x="114" y="207"/>
                  </a:lnTo>
                  <a:lnTo>
                    <a:pt x="123" y="207"/>
                  </a:lnTo>
                  <a:lnTo>
                    <a:pt x="133" y="203"/>
                  </a:lnTo>
                  <a:lnTo>
                    <a:pt x="142" y="201"/>
                  </a:lnTo>
                  <a:lnTo>
                    <a:pt x="152" y="194"/>
                  </a:lnTo>
                  <a:lnTo>
                    <a:pt x="160" y="190"/>
                  </a:lnTo>
                  <a:lnTo>
                    <a:pt x="169" y="182"/>
                  </a:lnTo>
                  <a:lnTo>
                    <a:pt x="177" y="177"/>
                  </a:lnTo>
                  <a:lnTo>
                    <a:pt x="182" y="169"/>
                  </a:lnTo>
                  <a:lnTo>
                    <a:pt x="188" y="160"/>
                  </a:lnTo>
                  <a:lnTo>
                    <a:pt x="194" y="152"/>
                  </a:lnTo>
                  <a:lnTo>
                    <a:pt x="201" y="143"/>
                  </a:lnTo>
                  <a:lnTo>
                    <a:pt x="203" y="133"/>
                  </a:lnTo>
                  <a:lnTo>
                    <a:pt x="205" y="124"/>
                  </a:lnTo>
                  <a:lnTo>
                    <a:pt x="207" y="112"/>
                  </a:lnTo>
                  <a:lnTo>
                    <a:pt x="209" y="105"/>
                  </a:lnTo>
                  <a:lnTo>
                    <a:pt x="207" y="91"/>
                  </a:lnTo>
                  <a:lnTo>
                    <a:pt x="205" y="82"/>
                  </a:lnTo>
                  <a:lnTo>
                    <a:pt x="203" y="72"/>
                  </a:lnTo>
                  <a:lnTo>
                    <a:pt x="201" y="61"/>
                  </a:lnTo>
                  <a:lnTo>
                    <a:pt x="194" y="51"/>
                  </a:lnTo>
                  <a:lnTo>
                    <a:pt x="188" y="44"/>
                  </a:lnTo>
                  <a:lnTo>
                    <a:pt x="182" y="34"/>
                  </a:lnTo>
                  <a:lnTo>
                    <a:pt x="177" y="28"/>
                  </a:lnTo>
                  <a:lnTo>
                    <a:pt x="169" y="21"/>
                  </a:lnTo>
                  <a:lnTo>
                    <a:pt x="160" y="15"/>
                  </a:lnTo>
                  <a:lnTo>
                    <a:pt x="152" y="9"/>
                  </a:lnTo>
                  <a:lnTo>
                    <a:pt x="142" y="8"/>
                  </a:lnTo>
                  <a:lnTo>
                    <a:pt x="133" y="2"/>
                  </a:lnTo>
                  <a:lnTo>
                    <a:pt x="123" y="0"/>
                  </a:lnTo>
                  <a:lnTo>
                    <a:pt x="114" y="0"/>
                  </a:lnTo>
                  <a:lnTo>
                    <a:pt x="106" y="0"/>
                  </a:lnTo>
                  <a:lnTo>
                    <a:pt x="93" y="0"/>
                  </a:lnTo>
                  <a:lnTo>
                    <a:pt x="83" y="0"/>
                  </a:lnTo>
                  <a:lnTo>
                    <a:pt x="72" y="2"/>
                  </a:lnTo>
                  <a:lnTo>
                    <a:pt x="63" y="8"/>
                  </a:lnTo>
                  <a:lnTo>
                    <a:pt x="53" y="9"/>
                  </a:lnTo>
                  <a:lnTo>
                    <a:pt x="44" y="15"/>
                  </a:lnTo>
                  <a:lnTo>
                    <a:pt x="36" y="21"/>
                  </a:lnTo>
                  <a:lnTo>
                    <a:pt x="30" y="28"/>
                  </a:lnTo>
                  <a:lnTo>
                    <a:pt x="23" y="34"/>
                  </a:lnTo>
                  <a:lnTo>
                    <a:pt x="17" y="44"/>
                  </a:lnTo>
                  <a:lnTo>
                    <a:pt x="11" y="51"/>
                  </a:lnTo>
                  <a:lnTo>
                    <a:pt x="7" y="61"/>
                  </a:lnTo>
                  <a:lnTo>
                    <a:pt x="2" y="72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105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2" y="133"/>
                  </a:lnTo>
                  <a:lnTo>
                    <a:pt x="7" y="143"/>
                  </a:lnTo>
                  <a:lnTo>
                    <a:pt x="11" y="152"/>
                  </a:lnTo>
                  <a:lnTo>
                    <a:pt x="17" y="160"/>
                  </a:lnTo>
                  <a:lnTo>
                    <a:pt x="23" y="169"/>
                  </a:lnTo>
                  <a:lnTo>
                    <a:pt x="30" y="177"/>
                  </a:lnTo>
                  <a:lnTo>
                    <a:pt x="36" y="182"/>
                  </a:lnTo>
                  <a:lnTo>
                    <a:pt x="44" y="190"/>
                  </a:lnTo>
                  <a:lnTo>
                    <a:pt x="53" y="194"/>
                  </a:lnTo>
                  <a:lnTo>
                    <a:pt x="63" y="201"/>
                  </a:lnTo>
                  <a:lnTo>
                    <a:pt x="72" y="203"/>
                  </a:lnTo>
                  <a:lnTo>
                    <a:pt x="83" y="207"/>
                  </a:lnTo>
                  <a:lnTo>
                    <a:pt x="93" y="207"/>
                  </a:lnTo>
                  <a:lnTo>
                    <a:pt x="106" y="209"/>
                  </a:lnTo>
                  <a:lnTo>
                    <a:pt x="106" y="20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76"/>
            <p:cNvSpPr>
              <a:spLocks/>
            </p:cNvSpPr>
            <p:nvPr/>
          </p:nvSpPr>
          <p:spPr bwMode="auto">
            <a:xfrm flipH="1">
              <a:off x="4739047" y="3243649"/>
              <a:ext cx="115888" cy="115888"/>
            </a:xfrm>
            <a:custGeom>
              <a:avLst/>
              <a:gdLst>
                <a:gd name="T0" fmla="*/ 74 w 146"/>
                <a:gd name="T1" fmla="*/ 144 h 144"/>
                <a:gd name="T2" fmla="*/ 87 w 146"/>
                <a:gd name="T3" fmla="*/ 142 h 144"/>
                <a:gd name="T4" fmla="*/ 101 w 146"/>
                <a:gd name="T5" fmla="*/ 138 h 144"/>
                <a:gd name="T6" fmla="*/ 112 w 146"/>
                <a:gd name="T7" fmla="*/ 131 h 144"/>
                <a:gd name="T8" fmla="*/ 126 w 146"/>
                <a:gd name="T9" fmla="*/ 123 h 144"/>
                <a:gd name="T10" fmla="*/ 133 w 146"/>
                <a:gd name="T11" fmla="*/ 112 h 144"/>
                <a:gd name="T12" fmla="*/ 141 w 146"/>
                <a:gd name="T13" fmla="*/ 100 h 144"/>
                <a:gd name="T14" fmla="*/ 143 w 146"/>
                <a:gd name="T15" fmla="*/ 87 h 144"/>
                <a:gd name="T16" fmla="*/ 146 w 146"/>
                <a:gd name="T17" fmla="*/ 74 h 144"/>
                <a:gd name="T18" fmla="*/ 143 w 146"/>
                <a:gd name="T19" fmla="*/ 58 h 144"/>
                <a:gd name="T20" fmla="*/ 141 w 146"/>
                <a:gd name="T21" fmla="*/ 45 h 144"/>
                <a:gd name="T22" fmla="*/ 133 w 146"/>
                <a:gd name="T23" fmla="*/ 30 h 144"/>
                <a:gd name="T24" fmla="*/ 126 w 146"/>
                <a:gd name="T25" fmla="*/ 20 h 144"/>
                <a:gd name="T26" fmla="*/ 112 w 146"/>
                <a:gd name="T27" fmla="*/ 11 h 144"/>
                <a:gd name="T28" fmla="*/ 101 w 146"/>
                <a:gd name="T29" fmla="*/ 5 h 144"/>
                <a:gd name="T30" fmla="*/ 87 w 146"/>
                <a:gd name="T31" fmla="*/ 0 h 144"/>
                <a:gd name="T32" fmla="*/ 74 w 146"/>
                <a:gd name="T33" fmla="*/ 0 h 144"/>
                <a:gd name="T34" fmla="*/ 59 w 146"/>
                <a:gd name="T35" fmla="*/ 0 h 144"/>
                <a:gd name="T36" fmla="*/ 44 w 146"/>
                <a:gd name="T37" fmla="*/ 5 h 144"/>
                <a:gd name="T38" fmla="*/ 30 w 146"/>
                <a:gd name="T39" fmla="*/ 11 h 144"/>
                <a:gd name="T40" fmla="*/ 21 w 146"/>
                <a:gd name="T41" fmla="*/ 20 h 144"/>
                <a:gd name="T42" fmla="*/ 11 w 146"/>
                <a:gd name="T43" fmla="*/ 30 h 144"/>
                <a:gd name="T44" fmla="*/ 6 w 146"/>
                <a:gd name="T45" fmla="*/ 45 h 144"/>
                <a:gd name="T46" fmla="*/ 0 w 146"/>
                <a:gd name="T47" fmla="*/ 58 h 144"/>
                <a:gd name="T48" fmla="*/ 0 w 146"/>
                <a:gd name="T49" fmla="*/ 74 h 144"/>
                <a:gd name="T50" fmla="*/ 0 w 146"/>
                <a:gd name="T51" fmla="*/ 87 h 144"/>
                <a:gd name="T52" fmla="*/ 6 w 146"/>
                <a:gd name="T53" fmla="*/ 100 h 144"/>
                <a:gd name="T54" fmla="*/ 11 w 146"/>
                <a:gd name="T55" fmla="*/ 112 h 144"/>
                <a:gd name="T56" fmla="*/ 21 w 146"/>
                <a:gd name="T57" fmla="*/ 123 h 144"/>
                <a:gd name="T58" fmla="*/ 30 w 146"/>
                <a:gd name="T59" fmla="*/ 131 h 144"/>
                <a:gd name="T60" fmla="*/ 44 w 146"/>
                <a:gd name="T61" fmla="*/ 138 h 144"/>
                <a:gd name="T62" fmla="*/ 59 w 146"/>
                <a:gd name="T63" fmla="*/ 142 h 144"/>
                <a:gd name="T64" fmla="*/ 74 w 146"/>
                <a:gd name="T65" fmla="*/ 144 h 144"/>
                <a:gd name="T66" fmla="*/ 74 w 146"/>
                <a:gd name="T6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6" h="144">
                  <a:moveTo>
                    <a:pt x="74" y="144"/>
                  </a:moveTo>
                  <a:lnTo>
                    <a:pt x="87" y="142"/>
                  </a:lnTo>
                  <a:lnTo>
                    <a:pt x="101" y="138"/>
                  </a:lnTo>
                  <a:lnTo>
                    <a:pt x="112" y="131"/>
                  </a:lnTo>
                  <a:lnTo>
                    <a:pt x="126" y="123"/>
                  </a:lnTo>
                  <a:lnTo>
                    <a:pt x="133" y="112"/>
                  </a:lnTo>
                  <a:lnTo>
                    <a:pt x="141" y="100"/>
                  </a:lnTo>
                  <a:lnTo>
                    <a:pt x="143" y="87"/>
                  </a:lnTo>
                  <a:lnTo>
                    <a:pt x="146" y="74"/>
                  </a:lnTo>
                  <a:lnTo>
                    <a:pt x="143" y="58"/>
                  </a:lnTo>
                  <a:lnTo>
                    <a:pt x="141" y="45"/>
                  </a:lnTo>
                  <a:lnTo>
                    <a:pt x="133" y="30"/>
                  </a:lnTo>
                  <a:lnTo>
                    <a:pt x="126" y="20"/>
                  </a:lnTo>
                  <a:lnTo>
                    <a:pt x="112" y="11"/>
                  </a:lnTo>
                  <a:lnTo>
                    <a:pt x="101" y="5"/>
                  </a:lnTo>
                  <a:lnTo>
                    <a:pt x="87" y="0"/>
                  </a:lnTo>
                  <a:lnTo>
                    <a:pt x="74" y="0"/>
                  </a:lnTo>
                  <a:lnTo>
                    <a:pt x="59" y="0"/>
                  </a:lnTo>
                  <a:lnTo>
                    <a:pt x="44" y="5"/>
                  </a:lnTo>
                  <a:lnTo>
                    <a:pt x="30" y="11"/>
                  </a:lnTo>
                  <a:lnTo>
                    <a:pt x="21" y="20"/>
                  </a:lnTo>
                  <a:lnTo>
                    <a:pt x="11" y="30"/>
                  </a:lnTo>
                  <a:lnTo>
                    <a:pt x="6" y="45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0" y="87"/>
                  </a:lnTo>
                  <a:lnTo>
                    <a:pt x="6" y="100"/>
                  </a:lnTo>
                  <a:lnTo>
                    <a:pt x="11" y="112"/>
                  </a:lnTo>
                  <a:lnTo>
                    <a:pt x="21" y="123"/>
                  </a:lnTo>
                  <a:lnTo>
                    <a:pt x="30" y="131"/>
                  </a:lnTo>
                  <a:lnTo>
                    <a:pt x="44" y="138"/>
                  </a:lnTo>
                  <a:lnTo>
                    <a:pt x="59" y="142"/>
                  </a:lnTo>
                  <a:lnTo>
                    <a:pt x="74" y="144"/>
                  </a:lnTo>
                  <a:lnTo>
                    <a:pt x="74" y="14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77"/>
            <p:cNvSpPr>
              <a:spLocks/>
            </p:cNvSpPr>
            <p:nvPr/>
          </p:nvSpPr>
          <p:spPr bwMode="auto">
            <a:xfrm flipH="1">
              <a:off x="4427897" y="3138874"/>
              <a:ext cx="95250" cy="95250"/>
            </a:xfrm>
            <a:custGeom>
              <a:avLst/>
              <a:gdLst>
                <a:gd name="T0" fmla="*/ 61 w 120"/>
                <a:gd name="T1" fmla="*/ 120 h 120"/>
                <a:gd name="T2" fmla="*/ 71 w 120"/>
                <a:gd name="T3" fmla="*/ 118 h 120"/>
                <a:gd name="T4" fmla="*/ 82 w 120"/>
                <a:gd name="T5" fmla="*/ 115 h 120"/>
                <a:gd name="T6" fmla="*/ 91 w 120"/>
                <a:gd name="T7" fmla="*/ 109 h 120"/>
                <a:gd name="T8" fmla="*/ 101 w 120"/>
                <a:gd name="T9" fmla="*/ 103 h 120"/>
                <a:gd name="T10" fmla="*/ 109 w 120"/>
                <a:gd name="T11" fmla="*/ 94 h 120"/>
                <a:gd name="T12" fmla="*/ 114 w 120"/>
                <a:gd name="T13" fmla="*/ 82 h 120"/>
                <a:gd name="T14" fmla="*/ 118 w 120"/>
                <a:gd name="T15" fmla="*/ 71 h 120"/>
                <a:gd name="T16" fmla="*/ 120 w 120"/>
                <a:gd name="T17" fmla="*/ 61 h 120"/>
                <a:gd name="T18" fmla="*/ 118 w 120"/>
                <a:gd name="T19" fmla="*/ 48 h 120"/>
                <a:gd name="T20" fmla="*/ 114 w 120"/>
                <a:gd name="T21" fmla="*/ 37 h 120"/>
                <a:gd name="T22" fmla="*/ 109 w 120"/>
                <a:gd name="T23" fmla="*/ 25 h 120"/>
                <a:gd name="T24" fmla="*/ 101 w 120"/>
                <a:gd name="T25" fmla="*/ 18 h 120"/>
                <a:gd name="T26" fmla="*/ 91 w 120"/>
                <a:gd name="T27" fmla="*/ 10 h 120"/>
                <a:gd name="T28" fmla="*/ 82 w 120"/>
                <a:gd name="T29" fmla="*/ 4 h 120"/>
                <a:gd name="T30" fmla="*/ 71 w 120"/>
                <a:gd name="T31" fmla="*/ 0 h 120"/>
                <a:gd name="T32" fmla="*/ 61 w 120"/>
                <a:gd name="T33" fmla="*/ 0 h 120"/>
                <a:gd name="T34" fmla="*/ 48 w 120"/>
                <a:gd name="T35" fmla="*/ 0 h 120"/>
                <a:gd name="T36" fmla="*/ 36 w 120"/>
                <a:gd name="T37" fmla="*/ 4 h 120"/>
                <a:gd name="T38" fmla="*/ 25 w 120"/>
                <a:gd name="T39" fmla="*/ 10 h 120"/>
                <a:gd name="T40" fmla="*/ 17 w 120"/>
                <a:gd name="T41" fmla="*/ 18 h 120"/>
                <a:gd name="T42" fmla="*/ 10 w 120"/>
                <a:gd name="T43" fmla="*/ 25 h 120"/>
                <a:gd name="T44" fmla="*/ 4 w 120"/>
                <a:gd name="T45" fmla="*/ 37 h 120"/>
                <a:gd name="T46" fmla="*/ 0 w 120"/>
                <a:gd name="T47" fmla="*/ 48 h 120"/>
                <a:gd name="T48" fmla="*/ 0 w 120"/>
                <a:gd name="T49" fmla="*/ 61 h 120"/>
                <a:gd name="T50" fmla="*/ 0 w 120"/>
                <a:gd name="T51" fmla="*/ 71 h 120"/>
                <a:gd name="T52" fmla="*/ 4 w 120"/>
                <a:gd name="T53" fmla="*/ 82 h 120"/>
                <a:gd name="T54" fmla="*/ 10 w 120"/>
                <a:gd name="T55" fmla="*/ 94 h 120"/>
                <a:gd name="T56" fmla="*/ 17 w 120"/>
                <a:gd name="T57" fmla="*/ 103 h 120"/>
                <a:gd name="T58" fmla="*/ 25 w 120"/>
                <a:gd name="T59" fmla="*/ 109 h 120"/>
                <a:gd name="T60" fmla="*/ 36 w 120"/>
                <a:gd name="T61" fmla="*/ 115 h 120"/>
                <a:gd name="T62" fmla="*/ 48 w 120"/>
                <a:gd name="T63" fmla="*/ 118 h 120"/>
                <a:gd name="T64" fmla="*/ 61 w 120"/>
                <a:gd name="T65" fmla="*/ 120 h 120"/>
                <a:gd name="T66" fmla="*/ 61 w 120"/>
                <a:gd name="T6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0" h="120">
                  <a:moveTo>
                    <a:pt x="61" y="120"/>
                  </a:moveTo>
                  <a:lnTo>
                    <a:pt x="71" y="118"/>
                  </a:lnTo>
                  <a:lnTo>
                    <a:pt x="82" y="115"/>
                  </a:lnTo>
                  <a:lnTo>
                    <a:pt x="91" y="109"/>
                  </a:lnTo>
                  <a:lnTo>
                    <a:pt x="101" y="103"/>
                  </a:lnTo>
                  <a:lnTo>
                    <a:pt x="109" y="94"/>
                  </a:lnTo>
                  <a:lnTo>
                    <a:pt x="114" y="82"/>
                  </a:lnTo>
                  <a:lnTo>
                    <a:pt x="118" y="71"/>
                  </a:lnTo>
                  <a:lnTo>
                    <a:pt x="120" y="61"/>
                  </a:lnTo>
                  <a:lnTo>
                    <a:pt x="118" y="48"/>
                  </a:lnTo>
                  <a:lnTo>
                    <a:pt x="114" y="37"/>
                  </a:lnTo>
                  <a:lnTo>
                    <a:pt x="109" y="25"/>
                  </a:lnTo>
                  <a:lnTo>
                    <a:pt x="101" y="18"/>
                  </a:lnTo>
                  <a:lnTo>
                    <a:pt x="91" y="10"/>
                  </a:lnTo>
                  <a:lnTo>
                    <a:pt x="82" y="4"/>
                  </a:lnTo>
                  <a:lnTo>
                    <a:pt x="71" y="0"/>
                  </a:lnTo>
                  <a:lnTo>
                    <a:pt x="61" y="0"/>
                  </a:lnTo>
                  <a:lnTo>
                    <a:pt x="48" y="0"/>
                  </a:lnTo>
                  <a:lnTo>
                    <a:pt x="36" y="4"/>
                  </a:lnTo>
                  <a:lnTo>
                    <a:pt x="25" y="10"/>
                  </a:lnTo>
                  <a:lnTo>
                    <a:pt x="17" y="18"/>
                  </a:lnTo>
                  <a:lnTo>
                    <a:pt x="10" y="25"/>
                  </a:lnTo>
                  <a:lnTo>
                    <a:pt x="4" y="37"/>
                  </a:lnTo>
                  <a:lnTo>
                    <a:pt x="0" y="48"/>
                  </a:lnTo>
                  <a:lnTo>
                    <a:pt x="0" y="61"/>
                  </a:lnTo>
                  <a:lnTo>
                    <a:pt x="0" y="71"/>
                  </a:lnTo>
                  <a:lnTo>
                    <a:pt x="4" y="82"/>
                  </a:lnTo>
                  <a:lnTo>
                    <a:pt x="10" y="94"/>
                  </a:lnTo>
                  <a:lnTo>
                    <a:pt x="17" y="103"/>
                  </a:lnTo>
                  <a:lnTo>
                    <a:pt x="25" y="109"/>
                  </a:lnTo>
                  <a:lnTo>
                    <a:pt x="36" y="115"/>
                  </a:lnTo>
                  <a:lnTo>
                    <a:pt x="48" y="118"/>
                  </a:lnTo>
                  <a:lnTo>
                    <a:pt x="61" y="120"/>
                  </a:lnTo>
                  <a:lnTo>
                    <a:pt x="61" y="1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77"/>
            <p:cNvSpPr>
              <a:spLocks/>
            </p:cNvSpPr>
            <p:nvPr/>
          </p:nvSpPr>
          <p:spPr bwMode="auto">
            <a:xfrm flipH="1">
              <a:off x="5089181" y="2527949"/>
              <a:ext cx="95250" cy="95250"/>
            </a:xfrm>
            <a:custGeom>
              <a:avLst/>
              <a:gdLst>
                <a:gd name="T0" fmla="*/ 61 w 120"/>
                <a:gd name="T1" fmla="*/ 120 h 120"/>
                <a:gd name="T2" fmla="*/ 71 w 120"/>
                <a:gd name="T3" fmla="*/ 118 h 120"/>
                <a:gd name="T4" fmla="*/ 82 w 120"/>
                <a:gd name="T5" fmla="*/ 115 h 120"/>
                <a:gd name="T6" fmla="*/ 91 w 120"/>
                <a:gd name="T7" fmla="*/ 109 h 120"/>
                <a:gd name="T8" fmla="*/ 101 w 120"/>
                <a:gd name="T9" fmla="*/ 103 h 120"/>
                <a:gd name="T10" fmla="*/ 109 w 120"/>
                <a:gd name="T11" fmla="*/ 94 h 120"/>
                <a:gd name="T12" fmla="*/ 114 w 120"/>
                <a:gd name="T13" fmla="*/ 82 h 120"/>
                <a:gd name="T14" fmla="*/ 118 w 120"/>
                <a:gd name="T15" fmla="*/ 71 h 120"/>
                <a:gd name="T16" fmla="*/ 120 w 120"/>
                <a:gd name="T17" fmla="*/ 61 h 120"/>
                <a:gd name="T18" fmla="*/ 118 w 120"/>
                <a:gd name="T19" fmla="*/ 48 h 120"/>
                <a:gd name="T20" fmla="*/ 114 w 120"/>
                <a:gd name="T21" fmla="*/ 37 h 120"/>
                <a:gd name="T22" fmla="*/ 109 w 120"/>
                <a:gd name="T23" fmla="*/ 25 h 120"/>
                <a:gd name="T24" fmla="*/ 101 w 120"/>
                <a:gd name="T25" fmla="*/ 18 h 120"/>
                <a:gd name="T26" fmla="*/ 91 w 120"/>
                <a:gd name="T27" fmla="*/ 10 h 120"/>
                <a:gd name="T28" fmla="*/ 82 w 120"/>
                <a:gd name="T29" fmla="*/ 4 h 120"/>
                <a:gd name="T30" fmla="*/ 71 w 120"/>
                <a:gd name="T31" fmla="*/ 0 h 120"/>
                <a:gd name="T32" fmla="*/ 61 w 120"/>
                <a:gd name="T33" fmla="*/ 0 h 120"/>
                <a:gd name="T34" fmla="*/ 48 w 120"/>
                <a:gd name="T35" fmla="*/ 0 h 120"/>
                <a:gd name="T36" fmla="*/ 36 w 120"/>
                <a:gd name="T37" fmla="*/ 4 h 120"/>
                <a:gd name="T38" fmla="*/ 25 w 120"/>
                <a:gd name="T39" fmla="*/ 10 h 120"/>
                <a:gd name="T40" fmla="*/ 17 w 120"/>
                <a:gd name="T41" fmla="*/ 18 h 120"/>
                <a:gd name="T42" fmla="*/ 10 w 120"/>
                <a:gd name="T43" fmla="*/ 25 h 120"/>
                <a:gd name="T44" fmla="*/ 4 w 120"/>
                <a:gd name="T45" fmla="*/ 37 h 120"/>
                <a:gd name="T46" fmla="*/ 0 w 120"/>
                <a:gd name="T47" fmla="*/ 48 h 120"/>
                <a:gd name="T48" fmla="*/ 0 w 120"/>
                <a:gd name="T49" fmla="*/ 61 h 120"/>
                <a:gd name="T50" fmla="*/ 0 w 120"/>
                <a:gd name="T51" fmla="*/ 71 h 120"/>
                <a:gd name="T52" fmla="*/ 4 w 120"/>
                <a:gd name="T53" fmla="*/ 82 h 120"/>
                <a:gd name="T54" fmla="*/ 10 w 120"/>
                <a:gd name="T55" fmla="*/ 94 h 120"/>
                <a:gd name="T56" fmla="*/ 17 w 120"/>
                <a:gd name="T57" fmla="*/ 103 h 120"/>
                <a:gd name="T58" fmla="*/ 25 w 120"/>
                <a:gd name="T59" fmla="*/ 109 h 120"/>
                <a:gd name="T60" fmla="*/ 36 w 120"/>
                <a:gd name="T61" fmla="*/ 115 h 120"/>
                <a:gd name="T62" fmla="*/ 48 w 120"/>
                <a:gd name="T63" fmla="*/ 118 h 120"/>
                <a:gd name="T64" fmla="*/ 61 w 120"/>
                <a:gd name="T65" fmla="*/ 120 h 120"/>
                <a:gd name="T66" fmla="*/ 61 w 120"/>
                <a:gd name="T6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0" h="120">
                  <a:moveTo>
                    <a:pt x="61" y="120"/>
                  </a:moveTo>
                  <a:lnTo>
                    <a:pt x="71" y="118"/>
                  </a:lnTo>
                  <a:lnTo>
                    <a:pt x="82" y="115"/>
                  </a:lnTo>
                  <a:lnTo>
                    <a:pt x="91" y="109"/>
                  </a:lnTo>
                  <a:lnTo>
                    <a:pt x="101" y="103"/>
                  </a:lnTo>
                  <a:lnTo>
                    <a:pt x="109" y="94"/>
                  </a:lnTo>
                  <a:lnTo>
                    <a:pt x="114" y="82"/>
                  </a:lnTo>
                  <a:lnTo>
                    <a:pt x="118" y="71"/>
                  </a:lnTo>
                  <a:lnTo>
                    <a:pt x="120" y="61"/>
                  </a:lnTo>
                  <a:lnTo>
                    <a:pt x="118" y="48"/>
                  </a:lnTo>
                  <a:lnTo>
                    <a:pt x="114" y="37"/>
                  </a:lnTo>
                  <a:lnTo>
                    <a:pt x="109" y="25"/>
                  </a:lnTo>
                  <a:lnTo>
                    <a:pt x="101" y="18"/>
                  </a:lnTo>
                  <a:lnTo>
                    <a:pt x="91" y="10"/>
                  </a:lnTo>
                  <a:lnTo>
                    <a:pt x="82" y="4"/>
                  </a:lnTo>
                  <a:lnTo>
                    <a:pt x="71" y="0"/>
                  </a:lnTo>
                  <a:lnTo>
                    <a:pt x="61" y="0"/>
                  </a:lnTo>
                  <a:lnTo>
                    <a:pt x="48" y="0"/>
                  </a:lnTo>
                  <a:lnTo>
                    <a:pt x="36" y="4"/>
                  </a:lnTo>
                  <a:lnTo>
                    <a:pt x="25" y="10"/>
                  </a:lnTo>
                  <a:lnTo>
                    <a:pt x="17" y="18"/>
                  </a:lnTo>
                  <a:lnTo>
                    <a:pt x="10" y="25"/>
                  </a:lnTo>
                  <a:lnTo>
                    <a:pt x="4" y="37"/>
                  </a:lnTo>
                  <a:lnTo>
                    <a:pt x="0" y="48"/>
                  </a:lnTo>
                  <a:lnTo>
                    <a:pt x="0" y="61"/>
                  </a:lnTo>
                  <a:lnTo>
                    <a:pt x="0" y="71"/>
                  </a:lnTo>
                  <a:lnTo>
                    <a:pt x="4" y="82"/>
                  </a:lnTo>
                  <a:lnTo>
                    <a:pt x="10" y="94"/>
                  </a:lnTo>
                  <a:lnTo>
                    <a:pt x="17" y="103"/>
                  </a:lnTo>
                  <a:lnTo>
                    <a:pt x="25" y="109"/>
                  </a:lnTo>
                  <a:lnTo>
                    <a:pt x="36" y="115"/>
                  </a:lnTo>
                  <a:lnTo>
                    <a:pt x="48" y="118"/>
                  </a:lnTo>
                  <a:lnTo>
                    <a:pt x="61" y="120"/>
                  </a:lnTo>
                  <a:lnTo>
                    <a:pt x="61" y="1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77"/>
            <p:cNvSpPr>
              <a:spLocks/>
            </p:cNvSpPr>
            <p:nvPr/>
          </p:nvSpPr>
          <p:spPr bwMode="auto">
            <a:xfrm flipH="1">
              <a:off x="4589575" y="2410005"/>
              <a:ext cx="95250" cy="95250"/>
            </a:xfrm>
            <a:custGeom>
              <a:avLst/>
              <a:gdLst>
                <a:gd name="T0" fmla="*/ 61 w 120"/>
                <a:gd name="T1" fmla="*/ 120 h 120"/>
                <a:gd name="T2" fmla="*/ 71 w 120"/>
                <a:gd name="T3" fmla="*/ 118 h 120"/>
                <a:gd name="T4" fmla="*/ 82 w 120"/>
                <a:gd name="T5" fmla="*/ 115 h 120"/>
                <a:gd name="T6" fmla="*/ 91 w 120"/>
                <a:gd name="T7" fmla="*/ 109 h 120"/>
                <a:gd name="T8" fmla="*/ 101 w 120"/>
                <a:gd name="T9" fmla="*/ 103 h 120"/>
                <a:gd name="T10" fmla="*/ 109 w 120"/>
                <a:gd name="T11" fmla="*/ 94 h 120"/>
                <a:gd name="T12" fmla="*/ 114 w 120"/>
                <a:gd name="T13" fmla="*/ 82 h 120"/>
                <a:gd name="T14" fmla="*/ 118 w 120"/>
                <a:gd name="T15" fmla="*/ 71 h 120"/>
                <a:gd name="T16" fmla="*/ 120 w 120"/>
                <a:gd name="T17" fmla="*/ 61 h 120"/>
                <a:gd name="T18" fmla="*/ 118 w 120"/>
                <a:gd name="T19" fmla="*/ 48 h 120"/>
                <a:gd name="T20" fmla="*/ 114 w 120"/>
                <a:gd name="T21" fmla="*/ 37 h 120"/>
                <a:gd name="T22" fmla="*/ 109 w 120"/>
                <a:gd name="T23" fmla="*/ 25 h 120"/>
                <a:gd name="T24" fmla="*/ 101 w 120"/>
                <a:gd name="T25" fmla="*/ 18 h 120"/>
                <a:gd name="T26" fmla="*/ 91 w 120"/>
                <a:gd name="T27" fmla="*/ 10 h 120"/>
                <a:gd name="T28" fmla="*/ 82 w 120"/>
                <a:gd name="T29" fmla="*/ 4 h 120"/>
                <a:gd name="T30" fmla="*/ 71 w 120"/>
                <a:gd name="T31" fmla="*/ 0 h 120"/>
                <a:gd name="T32" fmla="*/ 61 w 120"/>
                <a:gd name="T33" fmla="*/ 0 h 120"/>
                <a:gd name="T34" fmla="*/ 48 w 120"/>
                <a:gd name="T35" fmla="*/ 0 h 120"/>
                <a:gd name="T36" fmla="*/ 36 w 120"/>
                <a:gd name="T37" fmla="*/ 4 h 120"/>
                <a:gd name="T38" fmla="*/ 25 w 120"/>
                <a:gd name="T39" fmla="*/ 10 h 120"/>
                <a:gd name="T40" fmla="*/ 17 w 120"/>
                <a:gd name="T41" fmla="*/ 18 h 120"/>
                <a:gd name="T42" fmla="*/ 10 w 120"/>
                <a:gd name="T43" fmla="*/ 25 h 120"/>
                <a:gd name="T44" fmla="*/ 4 w 120"/>
                <a:gd name="T45" fmla="*/ 37 h 120"/>
                <a:gd name="T46" fmla="*/ 0 w 120"/>
                <a:gd name="T47" fmla="*/ 48 h 120"/>
                <a:gd name="T48" fmla="*/ 0 w 120"/>
                <a:gd name="T49" fmla="*/ 61 h 120"/>
                <a:gd name="T50" fmla="*/ 0 w 120"/>
                <a:gd name="T51" fmla="*/ 71 h 120"/>
                <a:gd name="T52" fmla="*/ 4 w 120"/>
                <a:gd name="T53" fmla="*/ 82 h 120"/>
                <a:gd name="T54" fmla="*/ 10 w 120"/>
                <a:gd name="T55" fmla="*/ 94 h 120"/>
                <a:gd name="T56" fmla="*/ 17 w 120"/>
                <a:gd name="T57" fmla="*/ 103 h 120"/>
                <a:gd name="T58" fmla="*/ 25 w 120"/>
                <a:gd name="T59" fmla="*/ 109 h 120"/>
                <a:gd name="T60" fmla="*/ 36 w 120"/>
                <a:gd name="T61" fmla="*/ 115 h 120"/>
                <a:gd name="T62" fmla="*/ 48 w 120"/>
                <a:gd name="T63" fmla="*/ 118 h 120"/>
                <a:gd name="T64" fmla="*/ 61 w 120"/>
                <a:gd name="T65" fmla="*/ 120 h 120"/>
                <a:gd name="T66" fmla="*/ 61 w 120"/>
                <a:gd name="T6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0" h="120">
                  <a:moveTo>
                    <a:pt x="61" y="120"/>
                  </a:moveTo>
                  <a:lnTo>
                    <a:pt x="71" y="118"/>
                  </a:lnTo>
                  <a:lnTo>
                    <a:pt x="82" y="115"/>
                  </a:lnTo>
                  <a:lnTo>
                    <a:pt x="91" y="109"/>
                  </a:lnTo>
                  <a:lnTo>
                    <a:pt x="101" y="103"/>
                  </a:lnTo>
                  <a:lnTo>
                    <a:pt x="109" y="94"/>
                  </a:lnTo>
                  <a:lnTo>
                    <a:pt x="114" y="82"/>
                  </a:lnTo>
                  <a:lnTo>
                    <a:pt x="118" y="71"/>
                  </a:lnTo>
                  <a:lnTo>
                    <a:pt x="120" y="61"/>
                  </a:lnTo>
                  <a:lnTo>
                    <a:pt x="118" y="48"/>
                  </a:lnTo>
                  <a:lnTo>
                    <a:pt x="114" y="37"/>
                  </a:lnTo>
                  <a:lnTo>
                    <a:pt x="109" y="25"/>
                  </a:lnTo>
                  <a:lnTo>
                    <a:pt x="101" y="18"/>
                  </a:lnTo>
                  <a:lnTo>
                    <a:pt x="91" y="10"/>
                  </a:lnTo>
                  <a:lnTo>
                    <a:pt x="82" y="4"/>
                  </a:lnTo>
                  <a:lnTo>
                    <a:pt x="71" y="0"/>
                  </a:lnTo>
                  <a:lnTo>
                    <a:pt x="61" y="0"/>
                  </a:lnTo>
                  <a:lnTo>
                    <a:pt x="48" y="0"/>
                  </a:lnTo>
                  <a:lnTo>
                    <a:pt x="36" y="4"/>
                  </a:lnTo>
                  <a:lnTo>
                    <a:pt x="25" y="10"/>
                  </a:lnTo>
                  <a:lnTo>
                    <a:pt x="17" y="18"/>
                  </a:lnTo>
                  <a:lnTo>
                    <a:pt x="10" y="25"/>
                  </a:lnTo>
                  <a:lnTo>
                    <a:pt x="4" y="37"/>
                  </a:lnTo>
                  <a:lnTo>
                    <a:pt x="0" y="48"/>
                  </a:lnTo>
                  <a:lnTo>
                    <a:pt x="0" y="61"/>
                  </a:lnTo>
                  <a:lnTo>
                    <a:pt x="0" y="71"/>
                  </a:lnTo>
                  <a:lnTo>
                    <a:pt x="4" y="82"/>
                  </a:lnTo>
                  <a:lnTo>
                    <a:pt x="10" y="94"/>
                  </a:lnTo>
                  <a:lnTo>
                    <a:pt x="17" y="103"/>
                  </a:lnTo>
                  <a:lnTo>
                    <a:pt x="25" y="109"/>
                  </a:lnTo>
                  <a:lnTo>
                    <a:pt x="36" y="115"/>
                  </a:lnTo>
                  <a:lnTo>
                    <a:pt x="48" y="118"/>
                  </a:lnTo>
                  <a:lnTo>
                    <a:pt x="61" y="120"/>
                  </a:lnTo>
                  <a:lnTo>
                    <a:pt x="61" y="1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6037704" y="2520570"/>
            <a:ext cx="318052" cy="318052"/>
            <a:chOff x="4049879" y="2252884"/>
            <a:chExt cx="1380862" cy="1380862"/>
          </a:xfrm>
        </p:grpSpPr>
        <p:sp>
          <p:nvSpPr>
            <p:cNvPr id="166" name="Oval 165"/>
            <p:cNvSpPr/>
            <p:nvPr/>
          </p:nvSpPr>
          <p:spPr>
            <a:xfrm>
              <a:off x="4049879" y="2252884"/>
              <a:ext cx="1380862" cy="1380862"/>
            </a:xfrm>
            <a:prstGeom prst="ellipse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4102876" y="2305881"/>
              <a:ext cx="1272206" cy="1272206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8" name="Freeform 22"/>
            <p:cNvSpPr>
              <a:spLocks/>
            </p:cNvSpPr>
            <p:nvPr/>
          </p:nvSpPr>
          <p:spPr bwMode="auto">
            <a:xfrm flipH="1">
              <a:off x="4345347" y="2592774"/>
              <a:ext cx="862013" cy="869950"/>
            </a:xfrm>
            <a:custGeom>
              <a:avLst/>
              <a:gdLst>
                <a:gd name="T0" fmla="*/ 475 w 1087"/>
                <a:gd name="T1" fmla="*/ 310 h 1097"/>
                <a:gd name="T2" fmla="*/ 418 w 1087"/>
                <a:gd name="T3" fmla="*/ 287 h 1097"/>
                <a:gd name="T4" fmla="*/ 344 w 1087"/>
                <a:gd name="T5" fmla="*/ 265 h 1097"/>
                <a:gd name="T6" fmla="*/ 261 w 1087"/>
                <a:gd name="T7" fmla="*/ 246 h 1097"/>
                <a:gd name="T8" fmla="*/ 177 w 1087"/>
                <a:gd name="T9" fmla="*/ 244 h 1097"/>
                <a:gd name="T10" fmla="*/ 93 w 1087"/>
                <a:gd name="T11" fmla="*/ 259 h 1097"/>
                <a:gd name="T12" fmla="*/ 35 w 1087"/>
                <a:gd name="T13" fmla="*/ 295 h 1097"/>
                <a:gd name="T14" fmla="*/ 4 w 1087"/>
                <a:gd name="T15" fmla="*/ 348 h 1097"/>
                <a:gd name="T16" fmla="*/ 2 w 1087"/>
                <a:gd name="T17" fmla="*/ 411 h 1097"/>
                <a:gd name="T18" fmla="*/ 8 w 1087"/>
                <a:gd name="T19" fmla="*/ 470 h 1097"/>
                <a:gd name="T20" fmla="*/ 35 w 1087"/>
                <a:gd name="T21" fmla="*/ 536 h 1097"/>
                <a:gd name="T22" fmla="*/ 74 w 1087"/>
                <a:gd name="T23" fmla="*/ 569 h 1097"/>
                <a:gd name="T24" fmla="*/ 116 w 1087"/>
                <a:gd name="T25" fmla="*/ 590 h 1097"/>
                <a:gd name="T26" fmla="*/ 168 w 1087"/>
                <a:gd name="T27" fmla="*/ 616 h 1097"/>
                <a:gd name="T28" fmla="*/ 215 w 1087"/>
                <a:gd name="T29" fmla="*/ 639 h 1097"/>
                <a:gd name="T30" fmla="*/ 261 w 1087"/>
                <a:gd name="T31" fmla="*/ 662 h 1097"/>
                <a:gd name="T32" fmla="*/ 432 w 1087"/>
                <a:gd name="T33" fmla="*/ 683 h 1097"/>
                <a:gd name="T34" fmla="*/ 417 w 1087"/>
                <a:gd name="T35" fmla="*/ 742 h 1097"/>
                <a:gd name="T36" fmla="*/ 398 w 1087"/>
                <a:gd name="T37" fmla="*/ 816 h 1097"/>
                <a:gd name="T38" fmla="*/ 392 w 1087"/>
                <a:gd name="T39" fmla="*/ 863 h 1097"/>
                <a:gd name="T40" fmla="*/ 386 w 1087"/>
                <a:gd name="T41" fmla="*/ 911 h 1097"/>
                <a:gd name="T42" fmla="*/ 384 w 1087"/>
                <a:gd name="T43" fmla="*/ 958 h 1097"/>
                <a:gd name="T44" fmla="*/ 396 w 1087"/>
                <a:gd name="T45" fmla="*/ 1038 h 1097"/>
                <a:gd name="T46" fmla="*/ 437 w 1087"/>
                <a:gd name="T47" fmla="*/ 1088 h 1097"/>
                <a:gd name="T48" fmla="*/ 502 w 1087"/>
                <a:gd name="T49" fmla="*/ 1093 h 1097"/>
                <a:gd name="T50" fmla="*/ 557 w 1087"/>
                <a:gd name="T51" fmla="*/ 1084 h 1097"/>
                <a:gd name="T52" fmla="*/ 626 w 1087"/>
                <a:gd name="T53" fmla="*/ 1044 h 1097"/>
                <a:gd name="T54" fmla="*/ 652 w 1087"/>
                <a:gd name="T55" fmla="*/ 1008 h 1097"/>
                <a:gd name="T56" fmla="*/ 762 w 1087"/>
                <a:gd name="T57" fmla="*/ 873 h 1097"/>
                <a:gd name="T58" fmla="*/ 812 w 1087"/>
                <a:gd name="T59" fmla="*/ 886 h 1097"/>
                <a:gd name="T60" fmla="*/ 878 w 1087"/>
                <a:gd name="T61" fmla="*/ 901 h 1097"/>
                <a:gd name="T62" fmla="*/ 943 w 1087"/>
                <a:gd name="T63" fmla="*/ 905 h 1097"/>
                <a:gd name="T64" fmla="*/ 1006 w 1087"/>
                <a:gd name="T65" fmla="*/ 898 h 1097"/>
                <a:gd name="T66" fmla="*/ 1046 w 1087"/>
                <a:gd name="T67" fmla="*/ 869 h 1097"/>
                <a:gd name="T68" fmla="*/ 1065 w 1087"/>
                <a:gd name="T69" fmla="*/ 820 h 1097"/>
                <a:gd name="T70" fmla="*/ 1072 w 1087"/>
                <a:gd name="T71" fmla="*/ 765 h 1097"/>
                <a:gd name="T72" fmla="*/ 1063 w 1087"/>
                <a:gd name="T73" fmla="*/ 683 h 1097"/>
                <a:gd name="T74" fmla="*/ 1019 w 1087"/>
                <a:gd name="T75" fmla="*/ 626 h 1097"/>
                <a:gd name="T76" fmla="*/ 956 w 1087"/>
                <a:gd name="T77" fmla="*/ 597 h 1097"/>
                <a:gd name="T78" fmla="*/ 901 w 1087"/>
                <a:gd name="T79" fmla="*/ 573 h 1097"/>
                <a:gd name="T80" fmla="*/ 894 w 1087"/>
                <a:gd name="T81" fmla="*/ 550 h 1097"/>
                <a:gd name="T82" fmla="*/ 939 w 1087"/>
                <a:gd name="T83" fmla="*/ 491 h 1097"/>
                <a:gd name="T84" fmla="*/ 975 w 1087"/>
                <a:gd name="T85" fmla="*/ 441 h 1097"/>
                <a:gd name="T86" fmla="*/ 1004 w 1087"/>
                <a:gd name="T87" fmla="*/ 392 h 1097"/>
                <a:gd name="T88" fmla="*/ 1032 w 1087"/>
                <a:gd name="T89" fmla="*/ 342 h 1097"/>
                <a:gd name="T90" fmla="*/ 1055 w 1087"/>
                <a:gd name="T91" fmla="*/ 291 h 1097"/>
                <a:gd name="T92" fmla="*/ 1074 w 1087"/>
                <a:gd name="T93" fmla="*/ 238 h 1097"/>
                <a:gd name="T94" fmla="*/ 1086 w 1087"/>
                <a:gd name="T95" fmla="*/ 188 h 1097"/>
                <a:gd name="T96" fmla="*/ 1084 w 1087"/>
                <a:gd name="T97" fmla="*/ 126 h 1097"/>
                <a:gd name="T98" fmla="*/ 1032 w 1087"/>
                <a:gd name="T99" fmla="*/ 55 h 1097"/>
                <a:gd name="T100" fmla="*/ 956 w 1087"/>
                <a:gd name="T101" fmla="*/ 15 h 1097"/>
                <a:gd name="T102" fmla="*/ 880 w 1087"/>
                <a:gd name="T103" fmla="*/ 0 h 1097"/>
                <a:gd name="T104" fmla="*/ 808 w 1087"/>
                <a:gd name="T105" fmla="*/ 10 h 1097"/>
                <a:gd name="T106" fmla="*/ 738 w 1087"/>
                <a:gd name="T107" fmla="*/ 33 h 1097"/>
                <a:gd name="T108" fmla="*/ 677 w 1087"/>
                <a:gd name="T109" fmla="*/ 74 h 1097"/>
                <a:gd name="T110" fmla="*/ 628 w 1087"/>
                <a:gd name="T111" fmla="*/ 130 h 1097"/>
                <a:gd name="T112" fmla="*/ 590 w 1087"/>
                <a:gd name="T113" fmla="*/ 188 h 1097"/>
                <a:gd name="T114" fmla="*/ 561 w 1087"/>
                <a:gd name="T115" fmla="*/ 236 h 1097"/>
                <a:gd name="T116" fmla="*/ 536 w 1087"/>
                <a:gd name="T117" fmla="*/ 287 h 1097"/>
                <a:gd name="T118" fmla="*/ 517 w 1087"/>
                <a:gd name="T119" fmla="*/ 327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7" h="1097">
                  <a:moveTo>
                    <a:pt x="517" y="331"/>
                  </a:moveTo>
                  <a:lnTo>
                    <a:pt x="513" y="327"/>
                  </a:lnTo>
                  <a:lnTo>
                    <a:pt x="504" y="325"/>
                  </a:lnTo>
                  <a:lnTo>
                    <a:pt x="491" y="318"/>
                  </a:lnTo>
                  <a:lnTo>
                    <a:pt x="475" y="310"/>
                  </a:lnTo>
                  <a:lnTo>
                    <a:pt x="466" y="306"/>
                  </a:lnTo>
                  <a:lnTo>
                    <a:pt x="456" y="301"/>
                  </a:lnTo>
                  <a:lnTo>
                    <a:pt x="443" y="295"/>
                  </a:lnTo>
                  <a:lnTo>
                    <a:pt x="432" y="293"/>
                  </a:lnTo>
                  <a:lnTo>
                    <a:pt x="418" y="287"/>
                  </a:lnTo>
                  <a:lnTo>
                    <a:pt x="405" y="284"/>
                  </a:lnTo>
                  <a:lnTo>
                    <a:pt x="392" y="278"/>
                  </a:lnTo>
                  <a:lnTo>
                    <a:pt x="377" y="276"/>
                  </a:lnTo>
                  <a:lnTo>
                    <a:pt x="360" y="270"/>
                  </a:lnTo>
                  <a:lnTo>
                    <a:pt x="344" y="265"/>
                  </a:lnTo>
                  <a:lnTo>
                    <a:pt x="327" y="261"/>
                  </a:lnTo>
                  <a:lnTo>
                    <a:pt x="312" y="257"/>
                  </a:lnTo>
                  <a:lnTo>
                    <a:pt x="295" y="251"/>
                  </a:lnTo>
                  <a:lnTo>
                    <a:pt x="278" y="249"/>
                  </a:lnTo>
                  <a:lnTo>
                    <a:pt x="261" y="246"/>
                  </a:lnTo>
                  <a:lnTo>
                    <a:pt x="245" y="246"/>
                  </a:lnTo>
                  <a:lnTo>
                    <a:pt x="228" y="244"/>
                  </a:lnTo>
                  <a:lnTo>
                    <a:pt x="211" y="244"/>
                  </a:lnTo>
                  <a:lnTo>
                    <a:pt x="192" y="244"/>
                  </a:lnTo>
                  <a:lnTo>
                    <a:pt x="177" y="244"/>
                  </a:lnTo>
                  <a:lnTo>
                    <a:pt x="158" y="244"/>
                  </a:lnTo>
                  <a:lnTo>
                    <a:pt x="141" y="246"/>
                  </a:lnTo>
                  <a:lnTo>
                    <a:pt x="126" y="249"/>
                  </a:lnTo>
                  <a:lnTo>
                    <a:pt x="111" y="255"/>
                  </a:lnTo>
                  <a:lnTo>
                    <a:pt x="93" y="259"/>
                  </a:lnTo>
                  <a:lnTo>
                    <a:pt x="80" y="263"/>
                  </a:lnTo>
                  <a:lnTo>
                    <a:pt x="67" y="270"/>
                  </a:lnTo>
                  <a:lnTo>
                    <a:pt x="55" y="278"/>
                  </a:lnTo>
                  <a:lnTo>
                    <a:pt x="44" y="285"/>
                  </a:lnTo>
                  <a:lnTo>
                    <a:pt x="35" y="295"/>
                  </a:lnTo>
                  <a:lnTo>
                    <a:pt x="27" y="306"/>
                  </a:lnTo>
                  <a:lnTo>
                    <a:pt x="21" y="316"/>
                  </a:lnTo>
                  <a:lnTo>
                    <a:pt x="16" y="327"/>
                  </a:lnTo>
                  <a:lnTo>
                    <a:pt x="10" y="337"/>
                  </a:lnTo>
                  <a:lnTo>
                    <a:pt x="4" y="348"/>
                  </a:lnTo>
                  <a:lnTo>
                    <a:pt x="2" y="361"/>
                  </a:lnTo>
                  <a:lnTo>
                    <a:pt x="2" y="373"/>
                  </a:lnTo>
                  <a:lnTo>
                    <a:pt x="0" y="386"/>
                  </a:lnTo>
                  <a:lnTo>
                    <a:pt x="0" y="398"/>
                  </a:lnTo>
                  <a:lnTo>
                    <a:pt x="2" y="411"/>
                  </a:lnTo>
                  <a:lnTo>
                    <a:pt x="2" y="422"/>
                  </a:lnTo>
                  <a:lnTo>
                    <a:pt x="2" y="436"/>
                  </a:lnTo>
                  <a:lnTo>
                    <a:pt x="2" y="445"/>
                  </a:lnTo>
                  <a:lnTo>
                    <a:pt x="6" y="458"/>
                  </a:lnTo>
                  <a:lnTo>
                    <a:pt x="8" y="470"/>
                  </a:lnTo>
                  <a:lnTo>
                    <a:pt x="12" y="481"/>
                  </a:lnTo>
                  <a:lnTo>
                    <a:pt x="14" y="491"/>
                  </a:lnTo>
                  <a:lnTo>
                    <a:pt x="17" y="504"/>
                  </a:lnTo>
                  <a:lnTo>
                    <a:pt x="25" y="521"/>
                  </a:lnTo>
                  <a:lnTo>
                    <a:pt x="35" y="536"/>
                  </a:lnTo>
                  <a:lnTo>
                    <a:pt x="42" y="546"/>
                  </a:lnTo>
                  <a:lnTo>
                    <a:pt x="50" y="555"/>
                  </a:lnTo>
                  <a:lnTo>
                    <a:pt x="57" y="557"/>
                  </a:lnTo>
                  <a:lnTo>
                    <a:pt x="69" y="565"/>
                  </a:lnTo>
                  <a:lnTo>
                    <a:pt x="74" y="569"/>
                  </a:lnTo>
                  <a:lnTo>
                    <a:pt x="84" y="573"/>
                  </a:lnTo>
                  <a:lnTo>
                    <a:pt x="90" y="576"/>
                  </a:lnTo>
                  <a:lnTo>
                    <a:pt x="99" y="582"/>
                  </a:lnTo>
                  <a:lnTo>
                    <a:pt x="109" y="586"/>
                  </a:lnTo>
                  <a:lnTo>
                    <a:pt x="116" y="590"/>
                  </a:lnTo>
                  <a:lnTo>
                    <a:pt x="128" y="595"/>
                  </a:lnTo>
                  <a:lnTo>
                    <a:pt x="137" y="601"/>
                  </a:lnTo>
                  <a:lnTo>
                    <a:pt x="149" y="607"/>
                  </a:lnTo>
                  <a:lnTo>
                    <a:pt x="158" y="611"/>
                  </a:lnTo>
                  <a:lnTo>
                    <a:pt x="168" y="616"/>
                  </a:lnTo>
                  <a:lnTo>
                    <a:pt x="179" y="622"/>
                  </a:lnTo>
                  <a:lnTo>
                    <a:pt x="187" y="626"/>
                  </a:lnTo>
                  <a:lnTo>
                    <a:pt x="196" y="631"/>
                  </a:lnTo>
                  <a:lnTo>
                    <a:pt x="206" y="635"/>
                  </a:lnTo>
                  <a:lnTo>
                    <a:pt x="215" y="639"/>
                  </a:lnTo>
                  <a:lnTo>
                    <a:pt x="225" y="643"/>
                  </a:lnTo>
                  <a:lnTo>
                    <a:pt x="232" y="649"/>
                  </a:lnTo>
                  <a:lnTo>
                    <a:pt x="242" y="652"/>
                  </a:lnTo>
                  <a:lnTo>
                    <a:pt x="249" y="656"/>
                  </a:lnTo>
                  <a:lnTo>
                    <a:pt x="261" y="662"/>
                  </a:lnTo>
                  <a:lnTo>
                    <a:pt x="272" y="668"/>
                  </a:lnTo>
                  <a:lnTo>
                    <a:pt x="278" y="671"/>
                  </a:lnTo>
                  <a:lnTo>
                    <a:pt x="282" y="671"/>
                  </a:lnTo>
                  <a:lnTo>
                    <a:pt x="436" y="679"/>
                  </a:lnTo>
                  <a:lnTo>
                    <a:pt x="432" y="683"/>
                  </a:lnTo>
                  <a:lnTo>
                    <a:pt x="428" y="696"/>
                  </a:lnTo>
                  <a:lnTo>
                    <a:pt x="424" y="704"/>
                  </a:lnTo>
                  <a:lnTo>
                    <a:pt x="422" y="715"/>
                  </a:lnTo>
                  <a:lnTo>
                    <a:pt x="418" y="727"/>
                  </a:lnTo>
                  <a:lnTo>
                    <a:pt x="417" y="742"/>
                  </a:lnTo>
                  <a:lnTo>
                    <a:pt x="411" y="755"/>
                  </a:lnTo>
                  <a:lnTo>
                    <a:pt x="407" y="770"/>
                  </a:lnTo>
                  <a:lnTo>
                    <a:pt x="405" y="787"/>
                  </a:lnTo>
                  <a:lnTo>
                    <a:pt x="401" y="806"/>
                  </a:lnTo>
                  <a:lnTo>
                    <a:pt x="398" y="816"/>
                  </a:lnTo>
                  <a:lnTo>
                    <a:pt x="398" y="825"/>
                  </a:lnTo>
                  <a:lnTo>
                    <a:pt x="394" y="835"/>
                  </a:lnTo>
                  <a:lnTo>
                    <a:pt x="394" y="844"/>
                  </a:lnTo>
                  <a:lnTo>
                    <a:pt x="392" y="852"/>
                  </a:lnTo>
                  <a:lnTo>
                    <a:pt x="392" y="863"/>
                  </a:lnTo>
                  <a:lnTo>
                    <a:pt x="392" y="873"/>
                  </a:lnTo>
                  <a:lnTo>
                    <a:pt x="392" y="884"/>
                  </a:lnTo>
                  <a:lnTo>
                    <a:pt x="390" y="892"/>
                  </a:lnTo>
                  <a:lnTo>
                    <a:pt x="388" y="901"/>
                  </a:lnTo>
                  <a:lnTo>
                    <a:pt x="386" y="911"/>
                  </a:lnTo>
                  <a:lnTo>
                    <a:pt x="386" y="920"/>
                  </a:lnTo>
                  <a:lnTo>
                    <a:pt x="384" y="930"/>
                  </a:lnTo>
                  <a:lnTo>
                    <a:pt x="384" y="939"/>
                  </a:lnTo>
                  <a:lnTo>
                    <a:pt x="384" y="949"/>
                  </a:lnTo>
                  <a:lnTo>
                    <a:pt x="384" y="958"/>
                  </a:lnTo>
                  <a:lnTo>
                    <a:pt x="384" y="976"/>
                  </a:lnTo>
                  <a:lnTo>
                    <a:pt x="386" y="995"/>
                  </a:lnTo>
                  <a:lnTo>
                    <a:pt x="388" y="1010"/>
                  </a:lnTo>
                  <a:lnTo>
                    <a:pt x="392" y="1027"/>
                  </a:lnTo>
                  <a:lnTo>
                    <a:pt x="396" y="1038"/>
                  </a:lnTo>
                  <a:lnTo>
                    <a:pt x="401" y="1052"/>
                  </a:lnTo>
                  <a:lnTo>
                    <a:pt x="407" y="1063"/>
                  </a:lnTo>
                  <a:lnTo>
                    <a:pt x="417" y="1074"/>
                  </a:lnTo>
                  <a:lnTo>
                    <a:pt x="424" y="1082"/>
                  </a:lnTo>
                  <a:lnTo>
                    <a:pt x="437" y="1088"/>
                  </a:lnTo>
                  <a:lnTo>
                    <a:pt x="449" y="1093"/>
                  </a:lnTo>
                  <a:lnTo>
                    <a:pt x="464" y="1097"/>
                  </a:lnTo>
                  <a:lnTo>
                    <a:pt x="475" y="1095"/>
                  </a:lnTo>
                  <a:lnTo>
                    <a:pt x="489" y="1095"/>
                  </a:lnTo>
                  <a:lnTo>
                    <a:pt x="502" y="1093"/>
                  </a:lnTo>
                  <a:lnTo>
                    <a:pt x="515" y="1093"/>
                  </a:lnTo>
                  <a:lnTo>
                    <a:pt x="525" y="1090"/>
                  </a:lnTo>
                  <a:lnTo>
                    <a:pt x="538" y="1088"/>
                  </a:lnTo>
                  <a:lnTo>
                    <a:pt x="548" y="1086"/>
                  </a:lnTo>
                  <a:lnTo>
                    <a:pt x="557" y="1084"/>
                  </a:lnTo>
                  <a:lnTo>
                    <a:pt x="574" y="1076"/>
                  </a:lnTo>
                  <a:lnTo>
                    <a:pt x="590" y="1069"/>
                  </a:lnTo>
                  <a:lnTo>
                    <a:pt x="603" y="1061"/>
                  </a:lnTo>
                  <a:lnTo>
                    <a:pt x="618" y="1053"/>
                  </a:lnTo>
                  <a:lnTo>
                    <a:pt x="626" y="1044"/>
                  </a:lnTo>
                  <a:lnTo>
                    <a:pt x="633" y="1034"/>
                  </a:lnTo>
                  <a:lnTo>
                    <a:pt x="637" y="1027"/>
                  </a:lnTo>
                  <a:lnTo>
                    <a:pt x="645" y="1021"/>
                  </a:lnTo>
                  <a:lnTo>
                    <a:pt x="650" y="1012"/>
                  </a:lnTo>
                  <a:lnTo>
                    <a:pt x="652" y="1008"/>
                  </a:lnTo>
                  <a:lnTo>
                    <a:pt x="740" y="867"/>
                  </a:lnTo>
                  <a:lnTo>
                    <a:pt x="742" y="867"/>
                  </a:lnTo>
                  <a:lnTo>
                    <a:pt x="749" y="869"/>
                  </a:lnTo>
                  <a:lnTo>
                    <a:pt x="755" y="869"/>
                  </a:lnTo>
                  <a:lnTo>
                    <a:pt x="762" y="873"/>
                  </a:lnTo>
                  <a:lnTo>
                    <a:pt x="770" y="875"/>
                  </a:lnTo>
                  <a:lnTo>
                    <a:pt x="781" y="879"/>
                  </a:lnTo>
                  <a:lnTo>
                    <a:pt x="789" y="880"/>
                  </a:lnTo>
                  <a:lnTo>
                    <a:pt x="799" y="884"/>
                  </a:lnTo>
                  <a:lnTo>
                    <a:pt x="812" y="886"/>
                  </a:lnTo>
                  <a:lnTo>
                    <a:pt x="825" y="890"/>
                  </a:lnTo>
                  <a:lnTo>
                    <a:pt x="837" y="892"/>
                  </a:lnTo>
                  <a:lnTo>
                    <a:pt x="850" y="896"/>
                  </a:lnTo>
                  <a:lnTo>
                    <a:pt x="861" y="900"/>
                  </a:lnTo>
                  <a:lnTo>
                    <a:pt x="878" y="901"/>
                  </a:lnTo>
                  <a:lnTo>
                    <a:pt x="890" y="901"/>
                  </a:lnTo>
                  <a:lnTo>
                    <a:pt x="903" y="903"/>
                  </a:lnTo>
                  <a:lnTo>
                    <a:pt x="916" y="905"/>
                  </a:lnTo>
                  <a:lnTo>
                    <a:pt x="930" y="907"/>
                  </a:lnTo>
                  <a:lnTo>
                    <a:pt x="943" y="905"/>
                  </a:lnTo>
                  <a:lnTo>
                    <a:pt x="956" y="905"/>
                  </a:lnTo>
                  <a:lnTo>
                    <a:pt x="970" y="903"/>
                  </a:lnTo>
                  <a:lnTo>
                    <a:pt x="983" y="903"/>
                  </a:lnTo>
                  <a:lnTo>
                    <a:pt x="992" y="900"/>
                  </a:lnTo>
                  <a:lnTo>
                    <a:pt x="1006" y="898"/>
                  </a:lnTo>
                  <a:lnTo>
                    <a:pt x="1015" y="894"/>
                  </a:lnTo>
                  <a:lnTo>
                    <a:pt x="1025" y="890"/>
                  </a:lnTo>
                  <a:lnTo>
                    <a:pt x="1032" y="884"/>
                  </a:lnTo>
                  <a:lnTo>
                    <a:pt x="1040" y="877"/>
                  </a:lnTo>
                  <a:lnTo>
                    <a:pt x="1046" y="869"/>
                  </a:lnTo>
                  <a:lnTo>
                    <a:pt x="1053" y="861"/>
                  </a:lnTo>
                  <a:lnTo>
                    <a:pt x="1055" y="852"/>
                  </a:lnTo>
                  <a:lnTo>
                    <a:pt x="1057" y="841"/>
                  </a:lnTo>
                  <a:lnTo>
                    <a:pt x="1061" y="831"/>
                  </a:lnTo>
                  <a:lnTo>
                    <a:pt x="1065" y="820"/>
                  </a:lnTo>
                  <a:lnTo>
                    <a:pt x="1067" y="810"/>
                  </a:lnTo>
                  <a:lnTo>
                    <a:pt x="1068" y="803"/>
                  </a:lnTo>
                  <a:lnTo>
                    <a:pt x="1070" y="791"/>
                  </a:lnTo>
                  <a:lnTo>
                    <a:pt x="1072" y="784"/>
                  </a:lnTo>
                  <a:lnTo>
                    <a:pt x="1072" y="765"/>
                  </a:lnTo>
                  <a:lnTo>
                    <a:pt x="1074" y="747"/>
                  </a:lnTo>
                  <a:lnTo>
                    <a:pt x="1072" y="728"/>
                  </a:lnTo>
                  <a:lnTo>
                    <a:pt x="1072" y="713"/>
                  </a:lnTo>
                  <a:lnTo>
                    <a:pt x="1068" y="696"/>
                  </a:lnTo>
                  <a:lnTo>
                    <a:pt x="1063" y="683"/>
                  </a:lnTo>
                  <a:lnTo>
                    <a:pt x="1055" y="668"/>
                  </a:lnTo>
                  <a:lnTo>
                    <a:pt x="1049" y="656"/>
                  </a:lnTo>
                  <a:lnTo>
                    <a:pt x="1040" y="643"/>
                  </a:lnTo>
                  <a:lnTo>
                    <a:pt x="1030" y="635"/>
                  </a:lnTo>
                  <a:lnTo>
                    <a:pt x="1019" y="626"/>
                  </a:lnTo>
                  <a:lnTo>
                    <a:pt x="1008" y="622"/>
                  </a:lnTo>
                  <a:lnTo>
                    <a:pt x="991" y="614"/>
                  </a:lnTo>
                  <a:lnTo>
                    <a:pt x="979" y="607"/>
                  </a:lnTo>
                  <a:lnTo>
                    <a:pt x="966" y="603"/>
                  </a:lnTo>
                  <a:lnTo>
                    <a:pt x="956" y="597"/>
                  </a:lnTo>
                  <a:lnTo>
                    <a:pt x="943" y="592"/>
                  </a:lnTo>
                  <a:lnTo>
                    <a:pt x="934" y="588"/>
                  </a:lnTo>
                  <a:lnTo>
                    <a:pt x="924" y="584"/>
                  </a:lnTo>
                  <a:lnTo>
                    <a:pt x="916" y="580"/>
                  </a:lnTo>
                  <a:lnTo>
                    <a:pt x="901" y="573"/>
                  </a:lnTo>
                  <a:lnTo>
                    <a:pt x="892" y="571"/>
                  </a:lnTo>
                  <a:lnTo>
                    <a:pt x="884" y="567"/>
                  </a:lnTo>
                  <a:lnTo>
                    <a:pt x="882" y="567"/>
                  </a:lnTo>
                  <a:lnTo>
                    <a:pt x="884" y="561"/>
                  </a:lnTo>
                  <a:lnTo>
                    <a:pt x="894" y="550"/>
                  </a:lnTo>
                  <a:lnTo>
                    <a:pt x="899" y="540"/>
                  </a:lnTo>
                  <a:lnTo>
                    <a:pt x="909" y="529"/>
                  </a:lnTo>
                  <a:lnTo>
                    <a:pt x="918" y="517"/>
                  </a:lnTo>
                  <a:lnTo>
                    <a:pt x="928" y="506"/>
                  </a:lnTo>
                  <a:lnTo>
                    <a:pt x="939" y="491"/>
                  </a:lnTo>
                  <a:lnTo>
                    <a:pt x="949" y="474"/>
                  </a:lnTo>
                  <a:lnTo>
                    <a:pt x="954" y="464"/>
                  </a:lnTo>
                  <a:lnTo>
                    <a:pt x="960" y="458"/>
                  </a:lnTo>
                  <a:lnTo>
                    <a:pt x="968" y="447"/>
                  </a:lnTo>
                  <a:lnTo>
                    <a:pt x="975" y="441"/>
                  </a:lnTo>
                  <a:lnTo>
                    <a:pt x="979" y="430"/>
                  </a:lnTo>
                  <a:lnTo>
                    <a:pt x="985" y="422"/>
                  </a:lnTo>
                  <a:lnTo>
                    <a:pt x="991" y="411"/>
                  </a:lnTo>
                  <a:lnTo>
                    <a:pt x="998" y="403"/>
                  </a:lnTo>
                  <a:lnTo>
                    <a:pt x="1004" y="392"/>
                  </a:lnTo>
                  <a:lnTo>
                    <a:pt x="1008" y="382"/>
                  </a:lnTo>
                  <a:lnTo>
                    <a:pt x="1015" y="373"/>
                  </a:lnTo>
                  <a:lnTo>
                    <a:pt x="1023" y="363"/>
                  </a:lnTo>
                  <a:lnTo>
                    <a:pt x="1027" y="352"/>
                  </a:lnTo>
                  <a:lnTo>
                    <a:pt x="1032" y="342"/>
                  </a:lnTo>
                  <a:lnTo>
                    <a:pt x="1038" y="331"/>
                  </a:lnTo>
                  <a:lnTo>
                    <a:pt x="1042" y="322"/>
                  </a:lnTo>
                  <a:lnTo>
                    <a:pt x="1046" y="310"/>
                  </a:lnTo>
                  <a:lnTo>
                    <a:pt x="1051" y="301"/>
                  </a:lnTo>
                  <a:lnTo>
                    <a:pt x="1055" y="291"/>
                  </a:lnTo>
                  <a:lnTo>
                    <a:pt x="1061" y="280"/>
                  </a:lnTo>
                  <a:lnTo>
                    <a:pt x="1065" y="268"/>
                  </a:lnTo>
                  <a:lnTo>
                    <a:pt x="1068" y="259"/>
                  </a:lnTo>
                  <a:lnTo>
                    <a:pt x="1072" y="247"/>
                  </a:lnTo>
                  <a:lnTo>
                    <a:pt x="1074" y="238"/>
                  </a:lnTo>
                  <a:lnTo>
                    <a:pt x="1076" y="228"/>
                  </a:lnTo>
                  <a:lnTo>
                    <a:pt x="1080" y="217"/>
                  </a:lnTo>
                  <a:lnTo>
                    <a:pt x="1082" y="208"/>
                  </a:lnTo>
                  <a:lnTo>
                    <a:pt x="1086" y="198"/>
                  </a:lnTo>
                  <a:lnTo>
                    <a:pt x="1086" y="188"/>
                  </a:lnTo>
                  <a:lnTo>
                    <a:pt x="1086" y="179"/>
                  </a:lnTo>
                  <a:lnTo>
                    <a:pt x="1086" y="168"/>
                  </a:lnTo>
                  <a:lnTo>
                    <a:pt x="1087" y="160"/>
                  </a:lnTo>
                  <a:lnTo>
                    <a:pt x="1086" y="141"/>
                  </a:lnTo>
                  <a:lnTo>
                    <a:pt x="1084" y="126"/>
                  </a:lnTo>
                  <a:lnTo>
                    <a:pt x="1076" y="109"/>
                  </a:lnTo>
                  <a:lnTo>
                    <a:pt x="1070" y="95"/>
                  </a:lnTo>
                  <a:lnTo>
                    <a:pt x="1057" y="80"/>
                  </a:lnTo>
                  <a:lnTo>
                    <a:pt x="1048" y="69"/>
                  </a:lnTo>
                  <a:lnTo>
                    <a:pt x="1032" y="55"/>
                  </a:lnTo>
                  <a:lnTo>
                    <a:pt x="1017" y="48"/>
                  </a:lnTo>
                  <a:lnTo>
                    <a:pt x="1002" y="36"/>
                  </a:lnTo>
                  <a:lnTo>
                    <a:pt x="987" y="31"/>
                  </a:lnTo>
                  <a:lnTo>
                    <a:pt x="972" y="21"/>
                  </a:lnTo>
                  <a:lnTo>
                    <a:pt x="956" y="15"/>
                  </a:lnTo>
                  <a:lnTo>
                    <a:pt x="941" y="12"/>
                  </a:lnTo>
                  <a:lnTo>
                    <a:pt x="926" y="8"/>
                  </a:lnTo>
                  <a:lnTo>
                    <a:pt x="911" y="2"/>
                  </a:lnTo>
                  <a:lnTo>
                    <a:pt x="896" y="0"/>
                  </a:lnTo>
                  <a:lnTo>
                    <a:pt x="880" y="0"/>
                  </a:lnTo>
                  <a:lnTo>
                    <a:pt x="865" y="0"/>
                  </a:lnTo>
                  <a:lnTo>
                    <a:pt x="850" y="0"/>
                  </a:lnTo>
                  <a:lnTo>
                    <a:pt x="835" y="2"/>
                  </a:lnTo>
                  <a:lnTo>
                    <a:pt x="821" y="4"/>
                  </a:lnTo>
                  <a:lnTo>
                    <a:pt x="808" y="10"/>
                  </a:lnTo>
                  <a:lnTo>
                    <a:pt x="793" y="12"/>
                  </a:lnTo>
                  <a:lnTo>
                    <a:pt x="780" y="15"/>
                  </a:lnTo>
                  <a:lnTo>
                    <a:pt x="764" y="21"/>
                  </a:lnTo>
                  <a:lnTo>
                    <a:pt x="751" y="29"/>
                  </a:lnTo>
                  <a:lnTo>
                    <a:pt x="738" y="33"/>
                  </a:lnTo>
                  <a:lnTo>
                    <a:pt x="726" y="40"/>
                  </a:lnTo>
                  <a:lnTo>
                    <a:pt x="713" y="48"/>
                  </a:lnTo>
                  <a:lnTo>
                    <a:pt x="702" y="57"/>
                  </a:lnTo>
                  <a:lnTo>
                    <a:pt x="688" y="65"/>
                  </a:lnTo>
                  <a:lnTo>
                    <a:pt x="677" y="74"/>
                  </a:lnTo>
                  <a:lnTo>
                    <a:pt x="666" y="84"/>
                  </a:lnTo>
                  <a:lnTo>
                    <a:pt x="656" y="97"/>
                  </a:lnTo>
                  <a:lnTo>
                    <a:pt x="647" y="107"/>
                  </a:lnTo>
                  <a:lnTo>
                    <a:pt x="635" y="118"/>
                  </a:lnTo>
                  <a:lnTo>
                    <a:pt x="628" y="130"/>
                  </a:lnTo>
                  <a:lnTo>
                    <a:pt x="620" y="145"/>
                  </a:lnTo>
                  <a:lnTo>
                    <a:pt x="610" y="154"/>
                  </a:lnTo>
                  <a:lnTo>
                    <a:pt x="603" y="166"/>
                  </a:lnTo>
                  <a:lnTo>
                    <a:pt x="595" y="177"/>
                  </a:lnTo>
                  <a:lnTo>
                    <a:pt x="590" y="188"/>
                  </a:lnTo>
                  <a:lnTo>
                    <a:pt x="582" y="198"/>
                  </a:lnTo>
                  <a:lnTo>
                    <a:pt x="576" y="209"/>
                  </a:lnTo>
                  <a:lnTo>
                    <a:pt x="571" y="219"/>
                  </a:lnTo>
                  <a:lnTo>
                    <a:pt x="567" y="228"/>
                  </a:lnTo>
                  <a:lnTo>
                    <a:pt x="561" y="236"/>
                  </a:lnTo>
                  <a:lnTo>
                    <a:pt x="555" y="246"/>
                  </a:lnTo>
                  <a:lnTo>
                    <a:pt x="551" y="251"/>
                  </a:lnTo>
                  <a:lnTo>
                    <a:pt x="548" y="261"/>
                  </a:lnTo>
                  <a:lnTo>
                    <a:pt x="540" y="274"/>
                  </a:lnTo>
                  <a:lnTo>
                    <a:pt x="536" y="287"/>
                  </a:lnTo>
                  <a:lnTo>
                    <a:pt x="529" y="295"/>
                  </a:lnTo>
                  <a:lnTo>
                    <a:pt x="525" y="306"/>
                  </a:lnTo>
                  <a:lnTo>
                    <a:pt x="521" y="312"/>
                  </a:lnTo>
                  <a:lnTo>
                    <a:pt x="521" y="320"/>
                  </a:lnTo>
                  <a:lnTo>
                    <a:pt x="517" y="327"/>
                  </a:lnTo>
                  <a:lnTo>
                    <a:pt x="517" y="331"/>
                  </a:lnTo>
                  <a:lnTo>
                    <a:pt x="517" y="331"/>
                  </a:lnTo>
                  <a:close/>
                </a:path>
              </a:pathLst>
            </a:custGeom>
            <a:solidFill>
              <a:srgbClr val="FB970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58"/>
            <p:cNvSpPr>
              <a:spLocks/>
            </p:cNvSpPr>
            <p:nvPr/>
          </p:nvSpPr>
          <p:spPr bwMode="auto">
            <a:xfrm flipH="1">
              <a:off x="4780322" y="2543562"/>
              <a:ext cx="360363" cy="327025"/>
            </a:xfrm>
            <a:custGeom>
              <a:avLst/>
              <a:gdLst>
                <a:gd name="T0" fmla="*/ 2 w 452"/>
                <a:gd name="T1" fmla="*/ 57 h 413"/>
                <a:gd name="T2" fmla="*/ 17 w 452"/>
                <a:gd name="T3" fmla="*/ 63 h 413"/>
                <a:gd name="T4" fmla="*/ 36 w 452"/>
                <a:gd name="T5" fmla="*/ 73 h 413"/>
                <a:gd name="T6" fmla="*/ 59 w 452"/>
                <a:gd name="T7" fmla="*/ 82 h 413"/>
                <a:gd name="T8" fmla="*/ 83 w 452"/>
                <a:gd name="T9" fmla="*/ 96 h 413"/>
                <a:gd name="T10" fmla="*/ 112 w 452"/>
                <a:gd name="T11" fmla="*/ 113 h 413"/>
                <a:gd name="T12" fmla="*/ 135 w 452"/>
                <a:gd name="T13" fmla="*/ 126 h 413"/>
                <a:gd name="T14" fmla="*/ 152 w 452"/>
                <a:gd name="T15" fmla="*/ 137 h 413"/>
                <a:gd name="T16" fmla="*/ 177 w 452"/>
                <a:gd name="T17" fmla="*/ 154 h 413"/>
                <a:gd name="T18" fmla="*/ 199 w 452"/>
                <a:gd name="T19" fmla="*/ 172 h 413"/>
                <a:gd name="T20" fmla="*/ 217 w 452"/>
                <a:gd name="T21" fmla="*/ 185 h 413"/>
                <a:gd name="T22" fmla="*/ 234 w 452"/>
                <a:gd name="T23" fmla="*/ 196 h 413"/>
                <a:gd name="T24" fmla="*/ 251 w 452"/>
                <a:gd name="T25" fmla="*/ 211 h 413"/>
                <a:gd name="T26" fmla="*/ 266 w 452"/>
                <a:gd name="T27" fmla="*/ 227 h 413"/>
                <a:gd name="T28" fmla="*/ 283 w 452"/>
                <a:gd name="T29" fmla="*/ 242 h 413"/>
                <a:gd name="T30" fmla="*/ 300 w 452"/>
                <a:gd name="T31" fmla="*/ 259 h 413"/>
                <a:gd name="T32" fmla="*/ 313 w 452"/>
                <a:gd name="T33" fmla="*/ 276 h 413"/>
                <a:gd name="T34" fmla="*/ 327 w 452"/>
                <a:gd name="T35" fmla="*/ 295 h 413"/>
                <a:gd name="T36" fmla="*/ 340 w 452"/>
                <a:gd name="T37" fmla="*/ 316 h 413"/>
                <a:gd name="T38" fmla="*/ 353 w 452"/>
                <a:gd name="T39" fmla="*/ 337 h 413"/>
                <a:gd name="T40" fmla="*/ 369 w 452"/>
                <a:gd name="T41" fmla="*/ 356 h 413"/>
                <a:gd name="T42" fmla="*/ 380 w 452"/>
                <a:gd name="T43" fmla="*/ 377 h 413"/>
                <a:gd name="T44" fmla="*/ 389 w 452"/>
                <a:gd name="T45" fmla="*/ 402 h 413"/>
                <a:gd name="T46" fmla="*/ 452 w 452"/>
                <a:gd name="T47" fmla="*/ 390 h 413"/>
                <a:gd name="T48" fmla="*/ 441 w 452"/>
                <a:gd name="T49" fmla="*/ 365 h 413"/>
                <a:gd name="T50" fmla="*/ 429 w 452"/>
                <a:gd name="T51" fmla="*/ 339 h 413"/>
                <a:gd name="T52" fmla="*/ 416 w 452"/>
                <a:gd name="T53" fmla="*/ 316 h 413"/>
                <a:gd name="T54" fmla="*/ 403 w 452"/>
                <a:gd name="T55" fmla="*/ 295 h 413"/>
                <a:gd name="T56" fmla="*/ 388 w 452"/>
                <a:gd name="T57" fmla="*/ 272 h 413"/>
                <a:gd name="T58" fmla="*/ 370 w 452"/>
                <a:gd name="T59" fmla="*/ 253 h 413"/>
                <a:gd name="T60" fmla="*/ 355 w 452"/>
                <a:gd name="T61" fmla="*/ 232 h 413"/>
                <a:gd name="T62" fmla="*/ 340 w 452"/>
                <a:gd name="T63" fmla="*/ 215 h 413"/>
                <a:gd name="T64" fmla="*/ 321 w 452"/>
                <a:gd name="T65" fmla="*/ 194 h 413"/>
                <a:gd name="T66" fmla="*/ 306 w 452"/>
                <a:gd name="T67" fmla="*/ 177 h 413"/>
                <a:gd name="T68" fmla="*/ 289 w 452"/>
                <a:gd name="T69" fmla="*/ 162 h 413"/>
                <a:gd name="T70" fmla="*/ 272 w 452"/>
                <a:gd name="T71" fmla="*/ 147 h 413"/>
                <a:gd name="T72" fmla="*/ 253 w 452"/>
                <a:gd name="T73" fmla="*/ 132 h 413"/>
                <a:gd name="T74" fmla="*/ 236 w 452"/>
                <a:gd name="T75" fmla="*/ 120 h 413"/>
                <a:gd name="T76" fmla="*/ 217 w 452"/>
                <a:gd name="T77" fmla="*/ 107 h 413"/>
                <a:gd name="T78" fmla="*/ 201 w 452"/>
                <a:gd name="T79" fmla="*/ 96 h 413"/>
                <a:gd name="T80" fmla="*/ 182 w 452"/>
                <a:gd name="T81" fmla="*/ 82 h 413"/>
                <a:gd name="T82" fmla="*/ 165 w 452"/>
                <a:gd name="T83" fmla="*/ 73 h 413"/>
                <a:gd name="T84" fmla="*/ 148 w 452"/>
                <a:gd name="T85" fmla="*/ 61 h 413"/>
                <a:gd name="T86" fmla="*/ 133 w 452"/>
                <a:gd name="T87" fmla="*/ 54 h 413"/>
                <a:gd name="T88" fmla="*/ 116 w 452"/>
                <a:gd name="T89" fmla="*/ 44 h 413"/>
                <a:gd name="T90" fmla="*/ 102 w 452"/>
                <a:gd name="T91" fmla="*/ 37 h 413"/>
                <a:gd name="T92" fmla="*/ 78 w 452"/>
                <a:gd name="T93" fmla="*/ 25 h 413"/>
                <a:gd name="T94" fmla="*/ 53 w 452"/>
                <a:gd name="T95" fmla="*/ 12 h 413"/>
                <a:gd name="T96" fmla="*/ 36 w 452"/>
                <a:gd name="T97" fmla="*/ 6 h 413"/>
                <a:gd name="T98" fmla="*/ 21 w 452"/>
                <a:gd name="T99" fmla="*/ 0 h 413"/>
                <a:gd name="T100" fmla="*/ 0 w 452"/>
                <a:gd name="T101" fmla="*/ 57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2" h="413">
                  <a:moveTo>
                    <a:pt x="0" y="57"/>
                  </a:moveTo>
                  <a:lnTo>
                    <a:pt x="2" y="57"/>
                  </a:lnTo>
                  <a:lnTo>
                    <a:pt x="13" y="61"/>
                  </a:lnTo>
                  <a:lnTo>
                    <a:pt x="17" y="63"/>
                  </a:lnTo>
                  <a:lnTo>
                    <a:pt x="28" y="67"/>
                  </a:lnTo>
                  <a:lnTo>
                    <a:pt x="36" y="73"/>
                  </a:lnTo>
                  <a:lnTo>
                    <a:pt x="47" y="76"/>
                  </a:lnTo>
                  <a:lnTo>
                    <a:pt x="59" y="82"/>
                  </a:lnTo>
                  <a:lnTo>
                    <a:pt x="70" y="90"/>
                  </a:lnTo>
                  <a:lnTo>
                    <a:pt x="83" y="96"/>
                  </a:lnTo>
                  <a:lnTo>
                    <a:pt x="99" y="105"/>
                  </a:lnTo>
                  <a:lnTo>
                    <a:pt x="112" y="113"/>
                  </a:lnTo>
                  <a:lnTo>
                    <a:pt x="127" y="122"/>
                  </a:lnTo>
                  <a:lnTo>
                    <a:pt x="135" y="126"/>
                  </a:lnTo>
                  <a:lnTo>
                    <a:pt x="144" y="132"/>
                  </a:lnTo>
                  <a:lnTo>
                    <a:pt x="152" y="137"/>
                  </a:lnTo>
                  <a:lnTo>
                    <a:pt x="161" y="143"/>
                  </a:lnTo>
                  <a:lnTo>
                    <a:pt x="177" y="154"/>
                  </a:lnTo>
                  <a:lnTo>
                    <a:pt x="192" y="166"/>
                  </a:lnTo>
                  <a:lnTo>
                    <a:pt x="199" y="172"/>
                  </a:lnTo>
                  <a:lnTo>
                    <a:pt x="209" y="177"/>
                  </a:lnTo>
                  <a:lnTo>
                    <a:pt x="217" y="185"/>
                  </a:lnTo>
                  <a:lnTo>
                    <a:pt x="226" y="191"/>
                  </a:lnTo>
                  <a:lnTo>
                    <a:pt x="234" y="196"/>
                  </a:lnTo>
                  <a:lnTo>
                    <a:pt x="241" y="206"/>
                  </a:lnTo>
                  <a:lnTo>
                    <a:pt x="251" y="211"/>
                  </a:lnTo>
                  <a:lnTo>
                    <a:pt x="258" y="221"/>
                  </a:lnTo>
                  <a:lnTo>
                    <a:pt x="266" y="227"/>
                  </a:lnTo>
                  <a:lnTo>
                    <a:pt x="275" y="236"/>
                  </a:lnTo>
                  <a:lnTo>
                    <a:pt x="283" y="242"/>
                  </a:lnTo>
                  <a:lnTo>
                    <a:pt x="293" y="253"/>
                  </a:lnTo>
                  <a:lnTo>
                    <a:pt x="300" y="259"/>
                  </a:lnTo>
                  <a:lnTo>
                    <a:pt x="306" y="269"/>
                  </a:lnTo>
                  <a:lnTo>
                    <a:pt x="313" y="276"/>
                  </a:lnTo>
                  <a:lnTo>
                    <a:pt x="321" y="288"/>
                  </a:lnTo>
                  <a:lnTo>
                    <a:pt x="327" y="295"/>
                  </a:lnTo>
                  <a:lnTo>
                    <a:pt x="336" y="307"/>
                  </a:lnTo>
                  <a:lnTo>
                    <a:pt x="340" y="316"/>
                  </a:lnTo>
                  <a:lnTo>
                    <a:pt x="350" y="326"/>
                  </a:lnTo>
                  <a:lnTo>
                    <a:pt x="353" y="337"/>
                  </a:lnTo>
                  <a:lnTo>
                    <a:pt x="361" y="346"/>
                  </a:lnTo>
                  <a:lnTo>
                    <a:pt x="369" y="356"/>
                  </a:lnTo>
                  <a:lnTo>
                    <a:pt x="374" y="367"/>
                  </a:lnTo>
                  <a:lnTo>
                    <a:pt x="380" y="377"/>
                  </a:lnTo>
                  <a:lnTo>
                    <a:pt x="386" y="388"/>
                  </a:lnTo>
                  <a:lnTo>
                    <a:pt x="389" y="402"/>
                  </a:lnTo>
                  <a:lnTo>
                    <a:pt x="397" y="413"/>
                  </a:lnTo>
                  <a:lnTo>
                    <a:pt x="452" y="390"/>
                  </a:lnTo>
                  <a:lnTo>
                    <a:pt x="446" y="377"/>
                  </a:lnTo>
                  <a:lnTo>
                    <a:pt x="441" y="365"/>
                  </a:lnTo>
                  <a:lnTo>
                    <a:pt x="435" y="352"/>
                  </a:lnTo>
                  <a:lnTo>
                    <a:pt x="429" y="339"/>
                  </a:lnTo>
                  <a:lnTo>
                    <a:pt x="422" y="327"/>
                  </a:lnTo>
                  <a:lnTo>
                    <a:pt x="416" y="316"/>
                  </a:lnTo>
                  <a:lnTo>
                    <a:pt x="408" y="307"/>
                  </a:lnTo>
                  <a:lnTo>
                    <a:pt x="403" y="295"/>
                  </a:lnTo>
                  <a:lnTo>
                    <a:pt x="393" y="284"/>
                  </a:lnTo>
                  <a:lnTo>
                    <a:pt x="388" y="272"/>
                  </a:lnTo>
                  <a:lnTo>
                    <a:pt x="378" y="263"/>
                  </a:lnTo>
                  <a:lnTo>
                    <a:pt x="370" y="253"/>
                  </a:lnTo>
                  <a:lnTo>
                    <a:pt x="363" y="242"/>
                  </a:lnTo>
                  <a:lnTo>
                    <a:pt x="355" y="232"/>
                  </a:lnTo>
                  <a:lnTo>
                    <a:pt x="348" y="223"/>
                  </a:lnTo>
                  <a:lnTo>
                    <a:pt x="340" y="215"/>
                  </a:lnTo>
                  <a:lnTo>
                    <a:pt x="331" y="206"/>
                  </a:lnTo>
                  <a:lnTo>
                    <a:pt x="321" y="194"/>
                  </a:lnTo>
                  <a:lnTo>
                    <a:pt x="313" y="187"/>
                  </a:lnTo>
                  <a:lnTo>
                    <a:pt x="306" y="177"/>
                  </a:lnTo>
                  <a:lnTo>
                    <a:pt x="296" y="170"/>
                  </a:lnTo>
                  <a:lnTo>
                    <a:pt x="289" y="162"/>
                  </a:lnTo>
                  <a:lnTo>
                    <a:pt x="279" y="154"/>
                  </a:lnTo>
                  <a:lnTo>
                    <a:pt x="272" y="147"/>
                  </a:lnTo>
                  <a:lnTo>
                    <a:pt x="260" y="139"/>
                  </a:lnTo>
                  <a:lnTo>
                    <a:pt x="253" y="132"/>
                  </a:lnTo>
                  <a:lnTo>
                    <a:pt x="243" y="124"/>
                  </a:lnTo>
                  <a:lnTo>
                    <a:pt x="236" y="120"/>
                  </a:lnTo>
                  <a:lnTo>
                    <a:pt x="224" y="113"/>
                  </a:lnTo>
                  <a:lnTo>
                    <a:pt x="217" y="107"/>
                  </a:lnTo>
                  <a:lnTo>
                    <a:pt x="209" y="101"/>
                  </a:lnTo>
                  <a:lnTo>
                    <a:pt x="201" y="96"/>
                  </a:lnTo>
                  <a:lnTo>
                    <a:pt x="192" y="90"/>
                  </a:lnTo>
                  <a:lnTo>
                    <a:pt x="182" y="82"/>
                  </a:lnTo>
                  <a:lnTo>
                    <a:pt x="175" y="76"/>
                  </a:lnTo>
                  <a:lnTo>
                    <a:pt x="165" y="73"/>
                  </a:lnTo>
                  <a:lnTo>
                    <a:pt x="156" y="67"/>
                  </a:lnTo>
                  <a:lnTo>
                    <a:pt x="148" y="61"/>
                  </a:lnTo>
                  <a:lnTo>
                    <a:pt x="140" y="57"/>
                  </a:lnTo>
                  <a:lnTo>
                    <a:pt x="133" y="54"/>
                  </a:lnTo>
                  <a:lnTo>
                    <a:pt x="123" y="48"/>
                  </a:lnTo>
                  <a:lnTo>
                    <a:pt x="116" y="44"/>
                  </a:lnTo>
                  <a:lnTo>
                    <a:pt x="108" y="40"/>
                  </a:lnTo>
                  <a:lnTo>
                    <a:pt x="102" y="37"/>
                  </a:lnTo>
                  <a:lnTo>
                    <a:pt x="87" y="29"/>
                  </a:lnTo>
                  <a:lnTo>
                    <a:pt x="78" y="25"/>
                  </a:lnTo>
                  <a:lnTo>
                    <a:pt x="63" y="18"/>
                  </a:lnTo>
                  <a:lnTo>
                    <a:pt x="53" y="12"/>
                  </a:lnTo>
                  <a:lnTo>
                    <a:pt x="44" y="10"/>
                  </a:lnTo>
                  <a:lnTo>
                    <a:pt x="36" y="6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59"/>
            <p:cNvSpPr>
              <a:spLocks/>
            </p:cNvSpPr>
            <p:nvPr/>
          </p:nvSpPr>
          <p:spPr bwMode="auto">
            <a:xfrm flipH="1">
              <a:off x="4624747" y="2440374"/>
              <a:ext cx="184150" cy="403225"/>
            </a:xfrm>
            <a:custGeom>
              <a:avLst/>
              <a:gdLst>
                <a:gd name="T0" fmla="*/ 186 w 232"/>
                <a:gd name="T1" fmla="*/ 2 h 510"/>
                <a:gd name="T2" fmla="*/ 171 w 232"/>
                <a:gd name="T3" fmla="*/ 15 h 510"/>
                <a:gd name="T4" fmla="*/ 158 w 232"/>
                <a:gd name="T5" fmla="*/ 29 h 510"/>
                <a:gd name="T6" fmla="*/ 143 w 232"/>
                <a:gd name="T7" fmla="*/ 48 h 510"/>
                <a:gd name="T8" fmla="*/ 124 w 232"/>
                <a:gd name="T9" fmla="*/ 71 h 510"/>
                <a:gd name="T10" fmla="*/ 105 w 232"/>
                <a:gd name="T11" fmla="*/ 97 h 510"/>
                <a:gd name="T12" fmla="*/ 87 w 232"/>
                <a:gd name="T13" fmla="*/ 128 h 510"/>
                <a:gd name="T14" fmla="*/ 74 w 232"/>
                <a:gd name="T15" fmla="*/ 152 h 510"/>
                <a:gd name="T16" fmla="*/ 65 w 232"/>
                <a:gd name="T17" fmla="*/ 169 h 510"/>
                <a:gd name="T18" fmla="*/ 53 w 232"/>
                <a:gd name="T19" fmla="*/ 188 h 510"/>
                <a:gd name="T20" fmla="*/ 47 w 232"/>
                <a:gd name="T21" fmla="*/ 206 h 510"/>
                <a:gd name="T22" fmla="*/ 38 w 232"/>
                <a:gd name="T23" fmla="*/ 227 h 510"/>
                <a:gd name="T24" fmla="*/ 32 w 232"/>
                <a:gd name="T25" fmla="*/ 247 h 510"/>
                <a:gd name="T26" fmla="*/ 23 w 232"/>
                <a:gd name="T27" fmla="*/ 268 h 510"/>
                <a:gd name="T28" fmla="*/ 17 w 232"/>
                <a:gd name="T29" fmla="*/ 291 h 510"/>
                <a:gd name="T30" fmla="*/ 13 w 232"/>
                <a:gd name="T31" fmla="*/ 314 h 510"/>
                <a:gd name="T32" fmla="*/ 8 w 232"/>
                <a:gd name="T33" fmla="*/ 337 h 510"/>
                <a:gd name="T34" fmla="*/ 4 w 232"/>
                <a:gd name="T35" fmla="*/ 361 h 510"/>
                <a:gd name="T36" fmla="*/ 2 w 232"/>
                <a:gd name="T37" fmla="*/ 388 h 510"/>
                <a:gd name="T38" fmla="*/ 0 w 232"/>
                <a:gd name="T39" fmla="*/ 413 h 510"/>
                <a:gd name="T40" fmla="*/ 0 w 232"/>
                <a:gd name="T41" fmla="*/ 438 h 510"/>
                <a:gd name="T42" fmla="*/ 2 w 232"/>
                <a:gd name="T43" fmla="*/ 468 h 510"/>
                <a:gd name="T44" fmla="*/ 6 w 232"/>
                <a:gd name="T45" fmla="*/ 495 h 510"/>
                <a:gd name="T46" fmla="*/ 68 w 232"/>
                <a:gd name="T47" fmla="*/ 502 h 510"/>
                <a:gd name="T48" fmla="*/ 65 w 232"/>
                <a:gd name="T49" fmla="*/ 476 h 510"/>
                <a:gd name="T50" fmla="*/ 65 w 232"/>
                <a:gd name="T51" fmla="*/ 451 h 510"/>
                <a:gd name="T52" fmla="*/ 63 w 232"/>
                <a:gd name="T53" fmla="*/ 426 h 510"/>
                <a:gd name="T54" fmla="*/ 65 w 232"/>
                <a:gd name="T55" fmla="*/ 403 h 510"/>
                <a:gd name="T56" fmla="*/ 65 w 232"/>
                <a:gd name="T57" fmla="*/ 379 h 510"/>
                <a:gd name="T58" fmla="*/ 67 w 232"/>
                <a:gd name="T59" fmla="*/ 356 h 510"/>
                <a:gd name="T60" fmla="*/ 70 w 232"/>
                <a:gd name="T61" fmla="*/ 337 h 510"/>
                <a:gd name="T62" fmla="*/ 76 w 232"/>
                <a:gd name="T63" fmla="*/ 316 h 510"/>
                <a:gd name="T64" fmla="*/ 82 w 232"/>
                <a:gd name="T65" fmla="*/ 295 h 510"/>
                <a:gd name="T66" fmla="*/ 86 w 232"/>
                <a:gd name="T67" fmla="*/ 274 h 510"/>
                <a:gd name="T68" fmla="*/ 93 w 232"/>
                <a:gd name="T69" fmla="*/ 255 h 510"/>
                <a:gd name="T70" fmla="*/ 101 w 232"/>
                <a:gd name="T71" fmla="*/ 238 h 510"/>
                <a:gd name="T72" fmla="*/ 116 w 232"/>
                <a:gd name="T73" fmla="*/ 202 h 510"/>
                <a:gd name="T74" fmla="*/ 133 w 232"/>
                <a:gd name="T75" fmla="*/ 173 h 510"/>
                <a:gd name="T76" fmla="*/ 148 w 232"/>
                <a:gd name="T77" fmla="*/ 141 h 510"/>
                <a:gd name="T78" fmla="*/ 165 w 232"/>
                <a:gd name="T79" fmla="*/ 116 h 510"/>
                <a:gd name="T80" fmla="*/ 181 w 232"/>
                <a:gd name="T81" fmla="*/ 93 h 510"/>
                <a:gd name="T82" fmla="*/ 198 w 232"/>
                <a:gd name="T83" fmla="*/ 76 h 510"/>
                <a:gd name="T84" fmla="*/ 220 w 232"/>
                <a:gd name="T85" fmla="*/ 54 h 510"/>
                <a:gd name="T86" fmla="*/ 232 w 232"/>
                <a:gd name="T87" fmla="*/ 44 h 510"/>
                <a:gd name="T88" fmla="*/ 192 w 232"/>
                <a:gd name="T89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2" h="510">
                  <a:moveTo>
                    <a:pt x="192" y="0"/>
                  </a:moveTo>
                  <a:lnTo>
                    <a:pt x="186" y="2"/>
                  </a:lnTo>
                  <a:lnTo>
                    <a:pt x="179" y="10"/>
                  </a:lnTo>
                  <a:lnTo>
                    <a:pt x="171" y="15"/>
                  </a:lnTo>
                  <a:lnTo>
                    <a:pt x="163" y="23"/>
                  </a:lnTo>
                  <a:lnTo>
                    <a:pt x="158" y="29"/>
                  </a:lnTo>
                  <a:lnTo>
                    <a:pt x="150" y="40"/>
                  </a:lnTo>
                  <a:lnTo>
                    <a:pt x="143" y="48"/>
                  </a:lnTo>
                  <a:lnTo>
                    <a:pt x="133" y="57"/>
                  </a:lnTo>
                  <a:lnTo>
                    <a:pt x="124" y="71"/>
                  </a:lnTo>
                  <a:lnTo>
                    <a:pt x="114" y="84"/>
                  </a:lnTo>
                  <a:lnTo>
                    <a:pt x="105" y="97"/>
                  </a:lnTo>
                  <a:lnTo>
                    <a:pt x="97" y="112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74" y="152"/>
                  </a:lnTo>
                  <a:lnTo>
                    <a:pt x="68" y="160"/>
                  </a:lnTo>
                  <a:lnTo>
                    <a:pt x="65" y="169"/>
                  </a:lnTo>
                  <a:lnTo>
                    <a:pt x="59" y="179"/>
                  </a:lnTo>
                  <a:lnTo>
                    <a:pt x="53" y="188"/>
                  </a:lnTo>
                  <a:lnTo>
                    <a:pt x="49" y="196"/>
                  </a:lnTo>
                  <a:lnTo>
                    <a:pt x="47" y="206"/>
                  </a:lnTo>
                  <a:lnTo>
                    <a:pt x="44" y="217"/>
                  </a:lnTo>
                  <a:lnTo>
                    <a:pt x="38" y="227"/>
                  </a:lnTo>
                  <a:lnTo>
                    <a:pt x="34" y="238"/>
                  </a:lnTo>
                  <a:lnTo>
                    <a:pt x="32" y="247"/>
                  </a:lnTo>
                  <a:lnTo>
                    <a:pt x="28" y="257"/>
                  </a:lnTo>
                  <a:lnTo>
                    <a:pt x="23" y="268"/>
                  </a:lnTo>
                  <a:lnTo>
                    <a:pt x="21" y="280"/>
                  </a:lnTo>
                  <a:lnTo>
                    <a:pt x="17" y="291"/>
                  </a:lnTo>
                  <a:lnTo>
                    <a:pt x="17" y="304"/>
                  </a:lnTo>
                  <a:lnTo>
                    <a:pt x="13" y="314"/>
                  </a:lnTo>
                  <a:lnTo>
                    <a:pt x="11" y="325"/>
                  </a:lnTo>
                  <a:lnTo>
                    <a:pt x="8" y="337"/>
                  </a:lnTo>
                  <a:lnTo>
                    <a:pt x="6" y="350"/>
                  </a:lnTo>
                  <a:lnTo>
                    <a:pt x="4" y="361"/>
                  </a:lnTo>
                  <a:lnTo>
                    <a:pt x="2" y="375"/>
                  </a:lnTo>
                  <a:lnTo>
                    <a:pt x="2" y="388"/>
                  </a:lnTo>
                  <a:lnTo>
                    <a:pt x="2" y="401"/>
                  </a:lnTo>
                  <a:lnTo>
                    <a:pt x="0" y="413"/>
                  </a:lnTo>
                  <a:lnTo>
                    <a:pt x="0" y="426"/>
                  </a:lnTo>
                  <a:lnTo>
                    <a:pt x="0" y="438"/>
                  </a:lnTo>
                  <a:lnTo>
                    <a:pt x="2" y="453"/>
                  </a:lnTo>
                  <a:lnTo>
                    <a:pt x="2" y="468"/>
                  </a:lnTo>
                  <a:lnTo>
                    <a:pt x="4" y="481"/>
                  </a:lnTo>
                  <a:lnTo>
                    <a:pt x="6" y="495"/>
                  </a:lnTo>
                  <a:lnTo>
                    <a:pt x="9" y="510"/>
                  </a:lnTo>
                  <a:lnTo>
                    <a:pt x="68" y="502"/>
                  </a:lnTo>
                  <a:lnTo>
                    <a:pt x="67" y="487"/>
                  </a:lnTo>
                  <a:lnTo>
                    <a:pt x="65" y="476"/>
                  </a:lnTo>
                  <a:lnTo>
                    <a:pt x="65" y="462"/>
                  </a:lnTo>
                  <a:lnTo>
                    <a:pt x="65" y="451"/>
                  </a:lnTo>
                  <a:lnTo>
                    <a:pt x="63" y="438"/>
                  </a:lnTo>
                  <a:lnTo>
                    <a:pt x="63" y="426"/>
                  </a:lnTo>
                  <a:lnTo>
                    <a:pt x="63" y="413"/>
                  </a:lnTo>
                  <a:lnTo>
                    <a:pt x="65" y="403"/>
                  </a:lnTo>
                  <a:lnTo>
                    <a:pt x="65" y="390"/>
                  </a:lnTo>
                  <a:lnTo>
                    <a:pt x="65" y="379"/>
                  </a:lnTo>
                  <a:lnTo>
                    <a:pt x="67" y="367"/>
                  </a:lnTo>
                  <a:lnTo>
                    <a:pt x="67" y="356"/>
                  </a:lnTo>
                  <a:lnTo>
                    <a:pt x="67" y="346"/>
                  </a:lnTo>
                  <a:lnTo>
                    <a:pt x="70" y="337"/>
                  </a:lnTo>
                  <a:lnTo>
                    <a:pt x="72" y="325"/>
                  </a:lnTo>
                  <a:lnTo>
                    <a:pt x="76" y="316"/>
                  </a:lnTo>
                  <a:lnTo>
                    <a:pt x="78" y="306"/>
                  </a:lnTo>
                  <a:lnTo>
                    <a:pt x="82" y="295"/>
                  </a:lnTo>
                  <a:lnTo>
                    <a:pt x="82" y="285"/>
                  </a:lnTo>
                  <a:lnTo>
                    <a:pt x="86" y="274"/>
                  </a:lnTo>
                  <a:lnTo>
                    <a:pt x="89" y="265"/>
                  </a:lnTo>
                  <a:lnTo>
                    <a:pt x="93" y="255"/>
                  </a:lnTo>
                  <a:lnTo>
                    <a:pt x="97" y="246"/>
                  </a:lnTo>
                  <a:lnTo>
                    <a:pt x="101" y="238"/>
                  </a:lnTo>
                  <a:lnTo>
                    <a:pt x="108" y="219"/>
                  </a:lnTo>
                  <a:lnTo>
                    <a:pt x="116" y="202"/>
                  </a:lnTo>
                  <a:lnTo>
                    <a:pt x="124" y="187"/>
                  </a:lnTo>
                  <a:lnTo>
                    <a:pt x="133" y="173"/>
                  </a:lnTo>
                  <a:lnTo>
                    <a:pt x="141" y="158"/>
                  </a:lnTo>
                  <a:lnTo>
                    <a:pt x="148" y="141"/>
                  </a:lnTo>
                  <a:lnTo>
                    <a:pt x="158" y="128"/>
                  </a:lnTo>
                  <a:lnTo>
                    <a:pt x="165" y="116"/>
                  </a:lnTo>
                  <a:lnTo>
                    <a:pt x="173" y="105"/>
                  </a:lnTo>
                  <a:lnTo>
                    <a:pt x="181" y="93"/>
                  </a:lnTo>
                  <a:lnTo>
                    <a:pt x="190" y="84"/>
                  </a:lnTo>
                  <a:lnTo>
                    <a:pt x="198" y="76"/>
                  </a:lnTo>
                  <a:lnTo>
                    <a:pt x="211" y="61"/>
                  </a:lnTo>
                  <a:lnTo>
                    <a:pt x="220" y="54"/>
                  </a:lnTo>
                  <a:lnTo>
                    <a:pt x="228" y="46"/>
                  </a:lnTo>
                  <a:lnTo>
                    <a:pt x="232" y="44"/>
                  </a:lnTo>
                  <a:lnTo>
                    <a:pt x="192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60"/>
            <p:cNvSpPr>
              <a:spLocks/>
            </p:cNvSpPr>
            <p:nvPr/>
          </p:nvSpPr>
          <p:spPr bwMode="auto">
            <a:xfrm flipH="1">
              <a:off x="4596172" y="2822962"/>
              <a:ext cx="217488" cy="463550"/>
            </a:xfrm>
            <a:custGeom>
              <a:avLst/>
              <a:gdLst>
                <a:gd name="T0" fmla="*/ 0 w 274"/>
                <a:gd name="T1" fmla="*/ 21 h 584"/>
                <a:gd name="T2" fmla="*/ 217 w 274"/>
                <a:gd name="T3" fmla="*/ 584 h 584"/>
                <a:gd name="T4" fmla="*/ 274 w 274"/>
                <a:gd name="T5" fmla="*/ 561 h 584"/>
                <a:gd name="T6" fmla="*/ 57 w 274"/>
                <a:gd name="T7" fmla="*/ 0 h 584"/>
                <a:gd name="T8" fmla="*/ 0 w 274"/>
                <a:gd name="T9" fmla="*/ 21 h 584"/>
                <a:gd name="T10" fmla="*/ 0 w 274"/>
                <a:gd name="T11" fmla="*/ 21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584">
                  <a:moveTo>
                    <a:pt x="0" y="21"/>
                  </a:moveTo>
                  <a:lnTo>
                    <a:pt x="217" y="584"/>
                  </a:lnTo>
                  <a:lnTo>
                    <a:pt x="274" y="561"/>
                  </a:lnTo>
                  <a:lnTo>
                    <a:pt x="57" y="0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61"/>
            <p:cNvSpPr>
              <a:spLocks/>
            </p:cNvSpPr>
            <p:nvPr/>
          </p:nvSpPr>
          <p:spPr bwMode="auto">
            <a:xfrm flipH="1">
              <a:off x="4600934" y="2753112"/>
              <a:ext cx="633413" cy="738188"/>
            </a:xfrm>
            <a:custGeom>
              <a:avLst/>
              <a:gdLst>
                <a:gd name="T0" fmla="*/ 717 w 798"/>
                <a:gd name="T1" fmla="*/ 678 h 929"/>
                <a:gd name="T2" fmla="*/ 694 w 798"/>
                <a:gd name="T3" fmla="*/ 720 h 929"/>
                <a:gd name="T4" fmla="*/ 667 w 798"/>
                <a:gd name="T5" fmla="*/ 768 h 929"/>
                <a:gd name="T6" fmla="*/ 637 w 798"/>
                <a:gd name="T7" fmla="*/ 811 h 929"/>
                <a:gd name="T8" fmla="*/ 574 w 798"/>
                <a:gd name="T9" fmla="*/ 863 h 929"/>
                <a:gd name="T10" fmla="*/ 490 w 798"/>
                <a:gd name="T11" fmla="*/ 851 h 929"/>
                <a:gd name="T12" fmla="*/ 452 w 798"/>
                <a:gd name="T13" fmla="*/ 798 h 929"/>
                <a:gd name="T14" fmla="*/ 441 w 798"/>
                <a:gd name="T15" fmla="*/ 726 h 929"/>
                <a:gd name="T16" fmla="*/ 451 w 798"/>
                <a:gd name="T17" fmla="*/ 646 h 929"/>
                <a:gd name="T18" fmla="*/ 466 w 798"/>
                <a:gd name="T19" fmla="*/ 566 h 929"/>
                <a:gd name="T20" fmla="*/ 487 w 798"/>
                <a:gd name="T21" fmla="*/ 511 h 929"/>
                <a:gd name="T22" fmla="*/ 525 w 798"/>
                <a:gd name="T23" fmla="*/ 441 h 929"/>
                <a:gd name="T24" fmla="*/ 445 w 798"/>
                <a:gd name="T25" fmla="*/ 443 h 929"/>
                <a:gd name="T26" fmla="*/ 380 w 798"/>
                <a:gd name="T27" fmla="*/ 441 h 929"/>
                <a:gd name="T28" fmla="*/ 329 w 798"/>
                <a:gd name="T29" fmla="*/ 433 h 929"/>
                <a:gd name="T30" fmla="*/ 268 w 798"/>
                <a:gd name="T31" fmla="*/ 414 h 929"/>
                <a:gd name="T32" fmla="*/ 205 w 798"/>
                <a:gd name="T33" fmla="*/ 389 h 929"/>
                <a:gd name="T34" fmla="*/ 137 w 798"/>
                <a:gd name="T35" fmla="*/ 350 h 929"/>
                <a:gd name="T36" fmla="*/ 93 w 798"/>
                <a:gd name="T37" fmla="*/ 306 h 929"/>
                <a:gd name="T38" fmla="*/ 67 w 798"/>
                <a:gd name="T39" fmla="*/ 256 h 929"/>
                <a:gd name="T40" fmla="*/ 63 w 798"/>
                <a:gd name="T41" fmla="*/ 211 h 929"/>
                <a:gd name="T42" fmla="*/ 72 w 798"/>
                <a:gd name="T43" fmla="*/ 163 h 929"/>
                <a:gd name="T44" fmla="*/ 101 w 798"/>
                <a:gd name="T45" fmla="*/ 118 h 929"/>
                <a:gd name="T46" fmla="*/ 141 w 798"/>
                <a:gd name="T47" fmla="*/ 76 h 929"/>
                <a:gd name="T48" fmla="*/ 203 w 798"/>
                <a:gd name="T49" fmla="*/ 62 h 929"/>
                <a:gd name="T50" fmla="*/ 279 w 798"/>
                <a:gd name="T51" fmla="*/ 66 h 929"/>
                <a:gd name="T52" fmla="*/ 361 w 798"/>
                <a:gd name="T53" fmla="*/ 85 h 929"/>
                <a:gd name="T54" fmla="*/ 441 w 798"/>
                <a:gd name="T55" fmla="*/ 112 h 929"/>
                <a:gd name="T56" fmla="*/ 509 w 798"/>
                <a:gd name="T57" fmla="*/ 140 h 929"/>
                <a:gd name="T58" fmla="*/ 580 w 798"/>
                <a:gd name="T59" fmla="*/ 106 h 929"/>
                <a:gd name="T60" fmla="*/ 538 w 798"/>
                <a:gd name="T61" fmla="*/ 85 h 929"/>
                <a:gd name="T62" fmla="*/ 466 w 798"/>
                <a:gd name="T63" fmla="*/ 57 h 929"/>
                <a:gd name="T64" fmla="*/ 401 w 798"/>
                <a:gd name="T65" fmla="*/ 32 h 929"/>
                <a:gd name="T66" fmla="*/ 356 w 798"/>
                <a:gd name="T67" fmla="*/ 21 h 929"/>
                <a:gd name="T68" fmla="*/ 302 w 798"/>
                <a:gd name="T69" fmla="*/ 7 h 929"/>
                <a:gd name="T70" fmla="*/ 251 w 798"/>
                <a:gd name="T71" fmla="*/ 0 h 929"/>
                <a:gd name="T72" fmla="*/ 202 w 798"/>
                <a:gd name="T73" fmla="*/ 0 h 929"/>
                <a:gd name="T74" fmla="*/ 156 w 798"/>
                <a:gd name="T75" fmla="*/ 7 h 929"/>
                <a:gd name="T76" fmla="*/ 80 w 798"/>
                <a:gd name="T77" fmla="*/ 43 h 929"/>
                <a:gd name="T78" fmla="*/ 34 w 798"/>
                <a:gd name="T79" fmla="*/ 108 h 929"/>
                <a:gd name="T80" fmla="*/ 6 w 798"/>
                <a:gd name="T81" fmla="*/ 171 h 929"/>
                <a:gd name="T82" fmla="*/ 2 w 798"/>
                <a:gd name="T83" fmla="*/ 235 h 929"/>
                <a:gd name="T84" fmla="*/ 17 w 798"/>
                <a:gd name="T85" fmla="*/ 298 h 929"/>
                <a:gd name="T86" fmla="*/ 61 w 798"/>
                <a:gd name="T87" fmla="*/ 363 h 929"/>
                <a:gd name="T88" fmla="*/ 127 w 798"/>
                <a:gd name="T89" fmla="*/ 414 h 929"/>
                <a:gd name="T90" fmla="*/ 181 w 798"/>
                <a:gd name="T91" fmla="*/ 445 h 929"/>
                <a:gd name="T92" fmla="*/ 243 w 798"/>
                <a:gd name="T93" fmla="*/ 469 h 929"/>
                <a:gd name="T94" fmla="*/ 321 w 798"/>
                <a:gd name="T95" fmla="*/ 494 h 929"/>
                <a:gd name="T96" fmla="*/ 392 w 798"/>
                <a:gd name="T97" fmla="*/ 500 h 929"/>
                <a:gd name="T98" fmla="*/ 418 w 798"/>
                <a:gd name="T99" fmla="*/ 523 h 929"/>
                <a:gd name="T100" fmla="*/ 399 w 798"/>
                <a:gd name="T101" fmla="*/ 581 h 929"/>
                <a:gd name="T102" fmla="*/ 384 w 798"/>
                <a:gd name="T103" fmla="*/ 656 h 929"/>
                <a:gd name="T104" fmla="*/ 380 w 798"/>
                <a:gd name="T105" fmla="*/ 732 h 929"/>
                <a:gd name="T106" fmla="*/ 390 w 798"/>
                <a:gd name="T107" fmla="*/ 804 h 929"/>
                <a:gd name="T108" fmla="*/ 420 w 798"/>
                <a:gd name="T109" fmla="*/ 867 h 929"/>
                <a:gd name="T110" fmla="*/ 479 w 798"/>
                <a:gd name="T111" fmla="*/ 914 h 929"/>
                <a:gd name="T112" fmla="*/ 551 w 798"/>
                <a:gd name="T113" fmla="*/ 927 h 929"/>
                <a:gd name="T114" fmla="*/ 618 w 798"/>
                <a:gd name="T115" fmla="*/ 907 h 929"/>
                <a:gd name="T116" fmla="*/ 669 w 798"/>
                <a:gd name="T117" fmla="*/ 863 h 929"/>
                <a:gd name="T118" fmla="*/ 713 w 798"/>
                <a:gd name="T119" fmla="*/ 811 h 929"/>
                <a:gd name="T120" fmla="*/ 749 w 798"/>
                <a:gd name="T121" fmla="*/ 753 h 929"/>
                <a:gd name="T122" fmla="*/ 774 w 798"/>
                <a:gd name="T123" fmla="*/ 697 h 929"/>
                <a:gd name="T124" fmla="*/ 796 w 798"/>
                <a:gd name="T125" fmla="*/ 646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98" h="929">
                  <a:moveTo>
                    <a:pt x="741" y="621"/>
                  </a:moveTo>
                  <a:lnTo>
                    <a:pt x="736" y="631"/>
                  </a:lnTo>
                  <a:lnTo>
                    <a:pt x="732" y="646"/>
                  </a:lnTo>
                  <a:lnTo>
                    <a:pt x="724" y="659"/>
                  </a:lnTo>
                  <a:lnTo>
                    <a:pt x="717" y="678"/>
                  </a:lnTo>
                  <a:lnTo>
                    <a:pt x="713" y="684"/>
                  </a:lnTo>
                  <a:lnTo>
                    <a:pt x="707" y="694"/>
                  </a:lnTo>
                  <a:lnTo>
                    <a:pt x="701" y="701"/>
                  </a:lnTo>
                  <a:lnTo>
                    <a:pt x="700" y="713"/>
                  </a:lnTo>
                  <a:lnTo>
                    <a:pt x="694" y="720"/>
                  </a:lnTo>
                  <a:lnTo>
                    <a:pt x="688" y="730"/>
                  </a:lnTo>
                  <a:lnTo>
                    <a:pt x="684" y="741"/>
                  </a:lnTo>
                  <a:lnTo>
                    <a:pt x="681" y="751"/>
                  </a:lnTo>
                  <a:lnTo>
                    <a:pt x="673" y="760"/>
                  </a:lnTo>
                  <a:lnTo>
                    <a:pt x="667" y="768"/>
                  </a:lnTo>
                  <a:lnTo>
                    <a:pt x="660" y="777"/>
                  </a:lnTo>
                  <a:lnTo>
                    <a:pt x="654" y="785"/>
                  </a:lnTo>
                  <a:lnTo>
                    <a:pt x="648" y="794"/>
                  </a:lnTo>
                  <a:lnTo>
                    <a:pt x="643" y="802"/>
                  </a:lnTo>
                  <a:lnTo>
                    <a:pt x="637" y="811"/>
                  </a:lnTo>
                  <a:lnTo>
                    <a:pt x="631" y="819"/>
                  </a:lnTo>
                  <a:lnTo>
                    <a:pt x="616" y="830"/>
                  </a:lnTo>
                  <a:lnTo>
                    <a:pt x="603" y="844"/>
                  </a:lnTo>
                  <a:lnTo>
                    <a:pt x="587" y="853"/>
                  </a:lnTo>
                  <a:lnTo>
                    <a:pt x="574" y="863"/>
                  </a:lnTo>
                  <a:lnTo>
                    <a:pt x="555" y="869"/>
                  </a:lnTo>
                  <a:lnTo>
                    <a:pt x="538" y="869"/>
                  </a:lnTo>
                  <a:lnTo>
                    <a:pt x="523" y="865"/>
                  </a:lnTo>
                  <a:lnTo>
                    <a:pt x="508" y="861"/>
                  </a:lnTo>
                  <a:lnTo>
                    <a:pt x="490" y="851"/>
                  </a:lnTo>
                  <a:lnTo>
                    <a:pt x="481" y="844"/>
                  </a:lnTo>
                  <a:lnTo>
                    <a:pt x="471" y="832"/>
                  </a:lnTo>
                  <a:lnTo>
                    <a:pt x="466" y="823"/>
                  </a:lnTo>
                  <a:lnTo>
                    <a:pt x="456" y="811"/>
                  </a:lnTo>
                  <a:lnTo>
                    <a:pt x="452" y="798"/>
                  </a:lnTo>
                  <a:lnTo>
                    <a:pt x="447" y="785"/>
                  </a:lnTo>
                  <a:lnTo>
                    <a:pt x="445" y="772"/>
                  </a:lnTo>
                  <a:lnTo>
                    <a:pt x="441" y="756"/>
                  </a:lnTo>
                  <a:lnTo>
                    <a:pt x="441" y="741"/>
                  </a:lnTo>
                  <a:lnTo>
                    <a:pt x="441" y="726"/>
                  </a:lnTo>
                  <a:lnTo>
                    <a:pt x="441" y="711"/>
                  </a:lnTo>
                  <a:lnTo>
                    <a:pt x="441" y="694"/>
                  </a:lnTo>
                  <a:lnTo>
                    <a:pt x="443" y="676"/>
                  </a:lnTo>
                  <a:lnTo>
                    <a:pt x="445" y="661"/>
                  </a:lnTo>
                  <a:lnTo>
                    <a:pt x="451" y="646"/>
                  </a:lnTo>
                  <a:lnTo>
                    <a:pt x="452" y="629"/>
                  </a:lnTo>
                  <a:lnTo>
                    <a:pt x="456" y="614"/>
                  </a:lnTo>
                  <a:lnTo>
                    <a:pt x="456" y="599"/>
                  </a:lnTo>
                  <a:lnTo>
                    <a:pt x="462" y="581"/>
                  </a:lnTo>
                  <a:lnTo>
                    <a:pt x="466" y="566"/>
                  </a:lnTo>
                  <a:lnTo>
                    <a:pt x="471" y="555"/>
                  </a:lnTo>
                  <a:lnTo>
                    <a:pt x="475" y="542"/>
                  </a:lnTo>
                  <a:lnTo>
                    <a:pt x="481" y="532"/>
                  </a:lnTo>
                  <a:lnTo>
                    <a:pt x="483" y="519"/>
                  </a:lnTo>
                  <a:lnTo>
                    <a:pt x="487" y="511"/>
                  </a:lnTo>
                  <a:lnTo>
                    <a:pt x="490" y="500"/>
                  </a:lnTo>
                  <a:lnTo>
                    <a:pt x="492" y="496"/>
                  </a:lnTo>
                  <a:lnTo>
                    <a:pt x="498" y="484"/>
                  </a:lnTo>
                  <a:lnTo>
                    <a:pt x="502" y="483"/>
                  </a:lnTo>
                  <a:lnTo>
                    <a:pt x="525" y="441"/>
                  </a:lnTo>
                  <a:lnTo>
                    <a:pt x="468" y="441"/>
                  </a:lnTo>
                  <a:lnTo>
                    <a:pt x="464" y="441"/>
                  </a:lnTo>
                  <a:lnTo>
                    <a:pt x="460" y="441"/>
                  </a:lnTo>
                  <a:lnTo>
                    <a:pt x="454" y="441"/>
                  </a:lnTo>
                  <a:lnTo>
                    <a:pt x="445" y="443"/>
                  </a:lnTo>
                  <a:lnTo>
                    <a:pt x="433" y="443"/>
                  </a:lnTo>
                  <a:lnTo>
                    <a:pt x="420" y="443"/>
                  </a:lnTo>
                  <a:lnTo>
                    <a:pt x="405" y="443"/>
                  </a:lnTo>
                  <a:lnTo>
                    <a:pt x="392" y="443"/>
                  </a:lnTo>
                  <a:lnTo>
                    <a:pt x="380" y="441"/>
                  </a:lnTo>
                  <a:lnTo>
                    <a:pt x="371" y="439"/>
                  </a:lnTo>
                  <a:lnTo>
                    <a:pt x="361" y="437"/>
                  </a:lnTo>
                  <a:lnTo>
                    <a:pt x="352" y="437"/>
                  </a:lnTo>
                  <a:lnTo>
                    <a:pt x="340" y="433"/>
                  </a:lnTo>
                  <a:lnTo>
                    <a:pt x="329" y="433"/>
                  </a:lnTo>
                  <a:lnTo>
                    <a:pt x="318" y="429"/>
                  </a:lnTo>
                  <a:lnTo>
                    <a:pt x="308" y="427"/>
                  </a:lnTo>
                  <a:lnTo>
                    <a:pt x="295" y="422"/>
                  </a:lnTo>
                  <a:lnTo>
                    <a:pt x="281" y="418"/>
                  </a:lnTo>
                  <a:lnTo>
                    <a:pt x="268" y="414"/>
                  </a:lnTo>
                  <a:lnTo>
                    <a:pt x="257" y="410"/>
                  </a:lnTo>
                  <a:lnTo>
                    <a:pt x="243" y="405"/>
                  </a:lnTo>
                  <a:lnTo>
                    <a:pt x="230" y="401"/>
                  </a:lnTo>
                  <a:lnTo>
                    <a:pt x="217" y="395"/>
                  </a:lnTo>
                  <a:lnTo>
                    <a:pt x="205" y="389"/>
                  </a:lnTo>
                  <a:lnTo>
                    <a:pt x="190" y="382"/>
                  </a:lnTo>
                  <a:lnTo>
                    <a:pt x="175" y="374"/>
                  </a:lnTo>
                  <a:lnTo>
                    <a:pt x="162" y="367"/>
                  </a:lnTo>
                  <a:lnTo>
                    <a:pt x="148" y="359"/>
                  </a:lnTo>
                  <a:lnTo>
                    <a:pt x="137" y="350"/>
                  </a:lnTo>
                  <a:lnTo>
                    <a:pt x="127" y="342"/>
                  </a:lnTo>
                  <a:lnTo>
                    <a:pt x="118" y="332"/>
                  </a:lnTo>
                  <a:lnTo>
                    <a:pt x="110" y="325"/>
                  </a:lnTo>
                  <a:lnTo>
                    <a:pt x="101" y="315"/>
                  </a:lnTo>
                  <a:lnTo>
                    <a:pt x="93" y="306"/>
                  </a:lnTo>
                  <a:lnTo>
                    <a:pt x="84" y="296"/>
                  </a:lnTo>
                  <a:lnTo>
                    <a:pt x="80" y="287"/>
                  </a:lnTo>
                  <a:lnTo>
                    <a:pt x="74" y="277"/>
                  </a:lnTo>
                  <a:lnTo>
                    <a:pt x="69" y="268"/>
                  </a:lnTo>
                  <a:lnTo>
                    <a:pt x="67" y="256"/>
                  </a:lnTo>
                  <a:lnTo>
                    <a:pt x="67" y="249"/>
                  </a:lnTo>
                  <a:lnTo>
                    <a:pt x="63" y="237"/>
                  </a:lnTo>
                  <a:lnTo>
                    <a:pt x="63" y="230"/>
                  </a:lnTo>
                  <a:lnTo>
                    <a:pt x="63" y="220"/>
                  </a:lnTo>
                  <a:lnTo>
                    <a:pt x="63" y="211"/>
                  </a:lnTo>
                  <a:lnTo>
                    <a:pt x="63" y="201"/>
                  </a:lnTo>
                  <a:lnTo>
                    <a:pt x="65" y="192"/>
                  </a:lnTo>
                  <a:lnTo>
                    <a:pt x="67" y="182"/>
                  </a:lnTo>
                  <a:lnTo>
                    <a:pt x="70" y="173"/>
                  </a:lnTo>
                  <a:lnTo>
                    <a:pt x="72" y="163"/>
                  </a:lnTo>
                  <a:lnTo>
                    <a:pt x="78" y="156"/>
                  </a:lnTo>
                  <a:lnTo>
                    <a:pt x="84" y="144"/>
                  </a:lnTo>
                  <a:lnTo>
                    <a:pt x="88" y="137"/>
                  </a:lnTo>
                  <a:lnTo>
                    <a:pt x="93" y="125"/>
                  </a:lnTo>
                  <a:lnTo>
                    <a:pt x="101" y="118"/>
                  </a:lnTo>
                  <a:lnTo>
                    <a:pt x="107" y="106"/>
                  </a:lnTo>
                  <a:lnTo>
                    <a:pt x="118" y="99"/>
                  </a:lnTo>
                  <a:lnTo>
                    <a:pt x="122" y="89"/>
                  </a:lnTo>
                  <a:lnTo>
                    <a:pt x="133" y="81"/>
                  </a:lnTo>
                  <a:lnTo>
                    <a:pt x="141" y="76"/>
                  </a:lnTo>
                  <a:lnTo>
                    <a:pt x="152" y="72"/>
                  </a:lnTo>
                  <a:lnTo>
                    <a:pt x="164" y="66"/>
                  </a:lnTo>
                  <a:lnTo>
                    <a:pt x="177" y="64"/>
                  </a:lnTo>
                  <a:lnTo>
                    <a:pt x="188" y="62"/>
                  </a:lnTo>
                  <a:lnTo>
                    <a:pt x="203" y="62"/>
                  </a:lnTo>
                  <a:lnTo>
                    <a:pt x="217" y="61"/>
                  </a:lnTo>
                  <a:lnTo>
                    <a:pt x="232" y="61"/>
                  </a:lnTo>
                  <a:lnTo>
                    <a:pt x="247" y="62"/>
                  </a:lnTo>
                  <a:lnTo>
                    <a:pt x="264" y="64"/>
                  </a:lnTo>
                  <a:lnTo>
                    <a:pt x="279" y="66"/>
                  </a:lnTo>
                  <a:lnTo>
                    <a:pt x="295" y="70"/>
                  </a:lnTo>
                  <a:lnTo>
                    <a:pt x="312" y="72"/>
                  </a:lnTo>
                  <a:lnTo>
                    <a:pt x="329" y="78"/>
                  </a:lnTo>
                  <a:lnTo>
                    <a:pt x="344" y="81"/>
                  </a:lnTo>
                  <a:lnTo>
                    <a:pt x="361" y="85"/>
                  </a:lnTo>
                  <a:lnTo>
                    <a:pt x="376" y="89"/>
                  </a:lnTo>
                  <a:lnTo>
                    <a:pt x="394" y="95"/>
                  </a:lnTo>
                  <a:lnTo>
                    <a:pt x="409" y="100"/>
                  </a:lnTo>
                  <a:lnTo>
                    <a:pt x="426" y="106"/>
                  </a:lnTo>
                  <a:lnTo>
                    <a:pt x="441" y="112"/>
                  </a:lnTo>
                  <a:lnTo>
                    <a:pt x="456" y="119"/>
                  </a:lnTo>
                  <a:lnTo>
                    <a:pt x="471" y="123"/>
                  </a:lnTo>
                  <a:lnTo>
                    <a:pt x="485" y="129"/>
                  </a:lnTo>
                  <a:lnTo>
                    <a:pt x="496" y="135"/>
                  </a:lnTo>
                  <a:lnTo>
                    <a:pt x="509" y="140"/>
                  </a:lnTo>
                  <a:lnTo>
                    <a:pt x="521" y="146"/>
                  </a:lnTo>
                  <a:lnTo>
                    <a:pt x="532" y="152"/>
                  </a:lnTo>
                  <a:lnTo>
                    <a:pt x="542" y="156"/>
                  </a:lnTo>
                  <a:lnTo>
                    <a:pt x="553" y="161"/>
                  </a:lnTo>
                  <a:lnTo>
                    <a:pt x="580" y="106"/>
                  </a:lnTo>
                  <a:lnTo>
                    <a:pt x="572" y="104"/>
                  </a:lnTo>
                  <a:lnTo>
                    <a:pt x="568" y="100"/>
                  </a:lnTo>
                  <a:lnTo>
                    <a:pt x="557" y="95"/>
                  </a:lnTo>
                  <a:lnTo>
                    <a:pt x="549" y="91"/>
                  </a:lnTo>
                  <a:lnTo>
                    <a:pt x="538" y="85"/>
                  </a:lnTo>
                  <a:lnTo>
                    <a:pt x="525" y="80"/>
                  </a:lnTo>
                  <a:lnTo>
                    <a:pt x="511" y="74"/>
                  </a:lnTo>
                  <a:lnTo>
                    <a:pt x="500" y="70"/>
                  </a:lnTo>
                  <a:lnTo>
                    <a:pt x="483" y="61"/>
                  </a:lnTo>
                  <a:lnTo>
                    <a:pt x="466" y="57"/>
                  </a:lnTo>
                  <a:lnTo>
                    <a:pt x="449" y="47"/>
                  </a:lnTo>
                  <a:lnTo>
                    <a:pt x="432" y="42"/>
                  </a:lnTo>
                  <a:lnTo>
                    <a:pt x="422" y="38"/>
                  </a:lnTo>
                  <a:lnTo>
                    <a:pt x="411" y="36"/>
                  </a:lnTo>
                  <a:lnTo>
                    <a:pt x="401" y="32"/>
                  </a:lnTo>
                  <a:lnTo>
                    <a:pt x="392" y="30"/>
                  </a:lnTo>
                  <a:lnTo>
                    <a:pt x="382" y="26"/>
                  </a:lnTo>
                  <a:lnTo>
                    <a:pt x="375" y="24"/>
                  </a:lnTo>
                  <a:lnTo>
                    <a:pt x="363" y="23"/>
                  </a:lnTo>
                  <a:lnTo>
                    <a:pt x="356" y="21"/>
                  </a:lnTo>
                  <a:lnTo>
                    <a:pt x="344" y="17"/>
                  </a:lnTo>
                  <a:lnTo>
                    <a:pt x="333" y="15"/>
                  </a:lnTo>
                  <a:lnTo>
                    <a:pt x="323" y="11"/>
                  </a:lnTo>
                  <a:lnTo>
                    <a:pt x="312" y="9"/>
                  </a:lnTo>
                  <a:lnTo>
                    <a:pt x="302" y="7"/>
                  </a:lnTo>
                  <a:lnTo>
                    <a:pt x="293" y="5"/>
                  </a:lnTo>
                  <a:lnTo>
                    <a:pt x="281" y="4"/>
                  </a:lnTo>
                  <a:lnTo>
                    <a:pt x="272" y="4"/>
                  </a:lnTo>
                  <a:lnTo>
                    <a:pt x="262" y="2"/>
                  </a:lnTo>
                  <a:lnTo>
                    <a:pt x="251" y="0"/>
                  </a:lnTo>
                  <a:lnTo>
                    <a:pt x="241" y="0"/>
                  </a:lnTo>
                  <a:lnTo>
                    <a:pt x="230" y="0"/>
                  </a:lnTo>
                  <a:lnTo>
                    <a:pt x="221" y="0"/>
                  </a:lnTo>
                  <a:lnTo>
                    <a:pt x="213" y="0"/>
                  </a:lnTo>
                  <a:lnTo>
                    <a:pt x="202" y="0"/>
                  </a:lnTo>
                  <a:lnTo>
                    <a:pt x="194" y="2"/>
                  </a:lnTo>
                  <a:lnTo>
                    <a:pt x="183" y="2"/>
                  </a:lnTo>
                  <a:lnTo>
                    <a:pt x="173" y="2"/>
                  </a:lnTo>
                  <a:lnTo>
                    <a:pt x="165" y="4"/>
                  </a:lnTo>
                  <a:lnTo>
                    <a:pt x="156" y="7"/>
                  </a:lnTo>
                  <a:lnTo>
                    <a:pt x="139" y="9"/>
                  </a:lnTo>
                  <a:lnTo>
                    <a:pt x="124" y="17"/>
                  </a:lnTo>
                  <a:lnTo>
                    <a:pt x="108" y="24"/>
                  </a:lnTo>
                  <a:lnTo>
                    <a:pt x="93" y="34"/>
                  </a:lnTo>
                  <a:lnTo>
                    <a:pt x="80" y="43"/>
                  </a:lnTo>
                  <a:lnTo>
                    <a:pt x="69" y="59"/>
                  </a:lnTo>
                  <a:lnTo>
                    <a:pt x="59" y="70"/>
                  </a:lnTo>
                  <a:lnTo>
                    <a:pt x="50" y="83"/>
                  </a:lnTo>
                  <a:lnTo>
                    <a:pt x="40" y="95"/>
                  </a:lnTo>
                  <a:lnTo>
                    <a:pt x="34" y="108"/>
                  </a:lnTo>
                  <a:lnTo>
                    <a:pt x="25" y="121"/>
                  </a:lnTo>
                  <a:lnTo>
                    <a:pt x="21" y="135"/>
                  </a:lnTo>
                  <a:lnTo>
                    <a:pt x="15" y="146"/>
                  </a:lnTo>
                  <a:lnTo>
                    <a:pt x="12" y="159"/>
                  </a:lnTo>
                  <a:lnTo>
                    <a:pt x="6" y="171"/>
                  </a:lnTo>
                  <a:lnTo>
                    <a:pt x="4" y="184"/>
                  </a:lnTo>
                  <a:lnTo>
                    <a:pt x="2" y="196"/>
                  </a:lnTo>
                  <a:lnTo>
                    <a:pt x="2" y="209"/>
                  </a:lnTo>
                  <a:lnTo>
                    <a:pt x="0" y="220"/>
                  </a:lnTo>
                  <a:lnTo>
                    <a:pt x="2" y="235"/>
                  </a:lnTo>
                  <a:lnTo>
                    <a:pt x="2" y="247"/>
                  </a:lnTo>
                  <a:lnTo>
                    <a:pt x="6" y="260"/>
                  </a:lnTo>
                  <a:lnTo>
                    <a:pt x="8" y="272"/>
                  </a:lnTo>
                  <a:lnTo>
                    <a:pt x="13" y="287"/>
                  </a:lnTo>
                  <a:lnTo>
                    <a:pt x="17" y="298"/>
                  </a:lnTo>
                  <a:lnTo>
                    <a:pt x="25" y="311"/>
                  </a:lnTo>
                  <a:lnTo>
                    <a:pt x="31" y="323"/>
                  </a:lnTo>
                  <a:lnTo>
                    <a:pt x="40" y="336"/>
                  </a:lnTo>
                  <a:lnTo>
                    <a:pt x="50" y="350"/>
                  </a:lnTo>
                  <a:lnTo>
                    <a:pt x="61" y="363"/>
                  </a:lnTo>
                  <a:lnTo>
                    <a:pt x="70" y="372"/>
                  </a:lnTo>
                  <a:lnTo>
                    <a:pt x="84" y="384"/>
                  </a:lnTo>
                  <a:lnTo>
                    <a:pt x="97" y="393"/>
                  </a:lnTo>
                  <a:lnTo>
                    <a:pt x="112" y="405"/>
                  </a:lnTo>
                  <a:lnTo>
                    <a:pt x="127" y="414"/>
                  </a:lnTo>
                  <a:lnTo>
                    <a:pt x="143" y="424"/>
                  </a:lnTo>
                  <a:lnTo>
                    <a:pt x="150" y="429"/>
                  </a:lnTo>
                  <a:lnTo>
                    <a:pt x="160" y="433"/>
                  </a:lnTo>
                  <a:lnTo>
                    <a:pt x="169" y="439"/>
                  </a:lnTo>
                  <a:lnTo>
                    <a:pt x="181" y="445"/>
                  </a:lnTo>
                  <a:lnTo>
                    <a:pt x="198" y="450"/>
                  </a:lnTo>
                  <a:lnTo>
                    <a:pt x="215" y="460"/>
                  </a:lnTo>
                  <a:lnTo>
                    <a:pt x="224" y="464"/>
                  </a:lnTo>
                  <a:lnTo>
                    <a:pt x="234" y="467"/>
                  </a:lnTo>
                  <a:lnTo>
                    <a:pt x="243" y="469"/>
                  </a:lnTo>
                  <a:lnTo>
                    <a:pt x="253" y="475"/>
                  </a:lnTo>
                  <a:lnTo>
                    <a:pt x="270" y="481"/>
                  </a:lnTo>
                  <a:lnTo>
                    <a:pt x="287" y="484"/>
                  </a:lnTo>
                  <a:lnTo>
                    <a:pt x="304" y="488"/>
                  </a:lnTo>
                  <a:lnTo>
                    <a:pt x="321" y="494"/>
                  </a:lnTo>
                  <a:lnTo>
                    <a:pt x="335" y="496"/>
                  </a:lnTo>
                  <a:lnTo>
                    <a:pt x="350" y="498"/>
                  </a:lnTo>
                  <a:lnTo>
                    <a:pt x="363" y="500"/>
                  </a:lnTo>
                  <a:lnTo>
                    <a:pt x="378" y="500"/>
                  </a:lnTo>
                  <a:lnTo>
                    <a:pt x="392" y="500"/>
                  </a:lnTo>
                  <a:lnTo>
                    <a:pt x="403" y="502"/>
                  </a:lnTo>
                  <a:lnTo>
                    <a:pt x="414" y="502"/>
                  </a:lnTo>
                  <a:lnTo>
                    <a:pt x="426" y="503"/>
                  </a:lnTo>
                  <a:lnTo>
                    <a:pt x="422" y="513"/>
                  </a:lnTo>
                  <a:lnTo>
                    <a:pt x="418" y="523"/>
                  </a:lnTo>
                  <a:lnTo>
                    <a:pt x="414" y="534"/>
                  </a:lnTo>
                  <a:lnTo>
                    <a:pt x="411" y="545"/>
                  </a:lnTo>
                  <a:lnTo>
                    <a:pt x="407" y="557"/>
                  </a:lnTo>
                  <a:lnTo>
                    <a:pt x="403" y="570"/>
                  </a:lnTo>
                  <a:lnTo>
                    <a:pt x="399" y="581"/>
                  </a:lnTo>
                  <a:lnTo>
                    <a:pt x="395" y="599"/>
                  </a:lnTo>
                  <a:lnTo>
                    <a:pt x="392" y="612"/>
                  </a:lnTo>
                  <a:lnTo>
                    <a:pt x="390" y="625"/>
                  </a:lnTo>
                  <a:lnTo>
                    <a:pt x="386" y="640"/>
                  </a:lnTo>
                  <a:lnTo>
                    <a:pt x="384" y="656"/>
                  </a:lnTo>
                  <a:lnTo>
                    <a:pt x="382" y="671"/>
                  </a:lnTo>
                  <a:lnTo>
                    <a:pt x="380" y="686"/>
                  </a:lnTo>
                  <a:lnTo>
                    <a:pt x="380" y="701"/>
                  </a:lnTo>
                  <a:lnTo>
                    <a:pt x="380" y="718"/>
                  </a:lnTo>
                  <a:lnTo>
                    <a:pt x="380" y="732"/>
                  </a:lnTo>
                  <a:lnTo>
                    <a:pt x="380" y="747"/>
                  </a:lnTo>
                  <a:lnTo>
                    <a:pt x="380" y="762"/>
                  </a:lnTo>
                  <a:lnTo>
                    <a:pt x="384" y="777"/>
                  </a:lnTo>
                  <a:lnTo>
                    <a:pt x="386" y="791"/>
                  </a:lnTo>
                  <a:lnTo>
                    <a:pt x="390" y="804"/>
                  </a:lnTo>
                  <a:lnTo>
                    <a:pt x="394" y="817"/>
                  </a:lnTo>
                  <a:lnTo>
                    <a:pt x="401" y="830"/>
                  </a:lnTo>
                  <a:lnTo>
                    <a:pt x="407" y="844"/>
                  </a:lnTo>
                  <a:lnTo>
                    <a:pt x="413" y="855"/>
                  </a:lnTo>
                  <a:lnTo>
                    <a:pt x="420" y="867"/>
                  </a:lnTo>
                  <a:lnTo>
                    <a:pt x="430" y="878"/>
                  </a:lnTo>
                  <a:lnTo>
                    <a:pt x="441" y="888"/>
                  </a:lnTo>
                  <a:lnTo>
                    <a:pt x="452" y="897"/>
                  </a:lnTo>
                  <a:lnTo>
                    <a:pt x="464" y="907"/>
                  </a:lnTo>
                  <a:lnTo>
                    <a:pt x="479" y="914"/>
                  </a:lnTo>
                  <a:lnTo>
                    <a:pt x="492" y="920"/>
                  </a:lnTo>
                  <a:lnTo>
                    <a:pt x="508" y="926"/>
                  </a:lnTo>
                  <a:lnTo>
                    <a:pt x="523" y="927"/>
                  </a:lnTo>
                  <a:lnTo>
                    <a:pt x="538" y="929"/>
                  </a:lnTo>
                  <a:lnTo>
                    <a:pt x="551" y="927"/>
                  </a:lnTo>
                  <a:lnTo>
                    <a:pt x="566" y="927"/>
                  </a:lnTo>
                  <a:lnTo>
                    <a:pt x="582" y="924"/>
                  </a:lnTo>
                  <a:lnTo>
                    <a:pt x="597" y="920"/>
                  </a:lnTo>
                  <a:lnTo>
                    <a:pt x="606" y="912"/>
                  </a:lnTo>
                  <a:lnTo>
                    <a:pt x="618" y="907"/>
                  </a:lnTo>
                  <a:lnTo>
                    <a:pt x="627" y="899"/>
                  </a:lnTo>
                  <a:lnTo>
                    <a:pt x="639" y="893"/>
                  </a:lnTo>
                  <a:lnTo>
                    <a:pt x="648" y="882"/>
                  </a:lnTo>
                  <a:lnTo>
                    <a:pt x="658" y="874"/>
                  </a:lnTo>
                  <a:lnTo>
                    <a:pt x="669" y="863"/>
                  </a:lnTo>
                  <a:lnTo>
                    <a:pt x="679" y="855"/>
                  </a:lnTo>
                  <a:lnTo>
                    <a:pt x="686" y="844"/>
                  </a:lnTo>
                  <a:lnTo>
                    <a:pt x="696" y="832"/>
                  </a:lnTo>
                  <a:lnTo>
                    <a:pt x="703" y="821"/>
                  </a:lnTo>
                  <a:lnTo>
                    <a:pt x="713" y="811"/>
                  </a:lnTo>
                  <a:lnTo>
                    <a:pt x="719" y="798"/>
                  </a:lnTo>
                  <a:lnTo>
                    <a:pt x="728" y="787"/>
                  </a:lnTo>
                  <a:lnTo>
                    <a:pt x="734" y="775"/>
                  </a:lnTo>
                  <a:lnTo>
                    <a:pt x="743" y="764"/>
                  </a:lnTo>
                  <a:lnTo>
                    <a:pt x="749" y="753"/>
                  </a:lnTo>
                  <a:lnTo>
                    <a:pt x="753" y="741"/>
                  </a:lnTo>
                  <a:lnTo>
                    <a:pt x="758" y="730"/>
                  </a:lnTo>
                  <a:lnTo>
                    <a:pt x="766" y="718"/>
                  </a:lnTo>
                  <a:lnTo>
                    <a:pt x="768" y="709"/>
                  </a:lnTo>
                  <a:lnTo>
                    <a:pt x="774" y="697"/>
                  </a:lnTo>
                  <a:lnTo>
                    <a:pt x="777" y="688"/>
                  </a:lnTo>
                  <a:lnTo>
                    <a:pt x="781" y="680"/>
                  </a:lnTo>
                  <a:lnTo>
                    <a:pt x="787" y="665"/>
                  </a:lnTo>
                  <a:lnTo>
                    <a:pt x="793" y="654"/>
                  </a:lnTo>
                  <a:lnTo>
                    <a:pt x="796" y="646"/>
                  </a:lnTo>
                  <a:lnTo>
                    <a:pt x="798" y="642"/>
                  </a:lnTo>
                  <a:lnTo>
                    <a:pt x="741" y="621"/>
                  </a:lnTo>
                  <a:lnTo>
                    <a:pt x="741" y="6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62"/>
            <p:cNvSpPr>
              <a:spLocks/>
            </p:cNvSpPr>
            <p:nvPr/>
          </p:nvSpPr>
          <p:spPr bwMode="auto">
            <a:xfrm flipH="1">
              <a:off x="4323122" y="2559437"/>
              <a:ext cx="474663" cy="784225"/>
            </a:xfrm>
            <a:custGeom>
              <a:avLst/>
              <a:gdLst>
                <a:gd name="T0" fmla="*/ 572 w 599"/>
                <a:gd name="T1" fmla="*/ 723 h 989"/>
                <a:gd name="T2" fmla="*/ 502 w 599"/>
                <a:gd name="T3" fmla="*/ 643 h 989"/>
                <a:gd name="T4" fmla="*/ 420 w 599"/>
                <a:gd name="T5" fmla="*/ 597 h 989"/>
                <a:gd name="T6" fmla="*/ 455 w 599"/>
                <a:gd name="T7" fmla="*/ 537 h 989"/>
                <a:gd name="T8" fmla="*/ 491 w 599"/>
                <a:gd name="T9" fmla="*/ 485 h 989"/>
                <a:gd name="T10" fmla="*/ 525 w 599"/>
                <a:gd name="T11" fmla="*/ 430 h 989"/>
                <a:gd name="T12" fmla="*/ 555 w 599"/>
                <a:gd name="T13" fmla="*/ 367 h 989"/>
                <a:gd name="T14" fmla="*/ 580 w 599"/>
                <a:gd name="T15" fmla="*/ 293 h 989"/>
                <a:gd name="T16" fmla="*/ 591 w 599"/>
                <a:gd name="T17" fmla="*/ 219 h 989"/>
                <a:gd name="T18" fmla="*/ 580 w 599"/>
                <a:gd name="T19" fmla="*/ 147 h 989"/>
                <a:gd name="T20" fmla="*/ 540 w 599"/>
                <a:gd name="T21" fmla="*/ 86 h 989"/>
                <a:gd name="T22" fmla="*/ 477 w 599"/>
                <a:gd name="T23" fmla="*/ 37 h 989"/>
                <a:gd name="T24" fmla="*/ 401 w 599"/>
                <a:gd name="T25" fmla="*/ 8 h 989"/>
                <a:gd name="T26" fmla="*/ 327 w 599"/>
                <a:gd name="T27" fmla="*/ 0 h 989"/>
                <a:gd name="T28" fmla="*/ 255 w 599"/>
                <a:gd name="T29" fmla="*/ 19 h 989"/>
                <a:gd name="T30" fmla="*/ 171 w 599"/>
                <a:gd name="T31" fmla="*/ 71 h 989"/>
                <a:gd name="T32" fmla="*/ 105 w 599"/>
                <a:gd name="T33" fmla="*/ 145 h 989"/>
                <a:gd name="T34" fmla="*/ 54 w 599"/>
                <a:gd name="T35" fmla="*/ 229 h 989"/>
                <a:gd name="T36" fmla="*/ 19 w 599"/>
                <a:gd name="T37" fmla="*/ 301 h 989"/>
                <a:gd name="T38" fmla="*/ 57 w 599"/>
                <a:gd name="T39" fmla="*/ 375 h 989"/>
                <a:gd name="T40" fmla="*/ 76 w 599"/>
                <a:gd name="T41" fmla="*/ 316 h 989"/>
                <a:gd name="T42" fmla="*/ 112 w 599"/>
                <a:gd name="T43" fmla="*/ 251 h 989"/>
                <a:gd name="T44" fmla="*/ 158 w 599"/>
                <a:gd name="T45" fmla="*/ 173 h 989"/>
                <a:gd name="T46" fmla="*/ 221 w 599"/>
                <a:gd name="T47" fmla="*/ 111 h 989"/>
                <a:gd name="T48" fmla="*/ 306 w 599"/>
                <a:gd name="T49" fmla="*/ 67 h 989"/>
                <a:gd name="T50" fmla="*/ 379 w 599"/>
                <a:gd name="T51" fmla="*/ 65 h 989"/>
                <a:gd name="T52" fmla="*/ 437 w 599"/>
                <a:gd name="T53" fmla="*/ 84 h 989"/>
                <a:gd name="T54" fmla="*/ 491 w 599"/>
                <a:gd name="T55" fmla="*/ 118 h 989"/>
                <a:gd name="T56" fmla="*/ 532 w 599"/>
                <a:gd name="T57" fmla="*/ 204 h 989"/>
                <a:gd name="T58" fmla="*/ 521 w 599"/>
                <a:gd name="T59" fmla="*/ 301 h 989"/>
                <a:gd name="T60" fmla="*/ 487 w 599"/>
                <a:gd name="T61" fmla="*/ 377 h 989"/>
                <a:gd name="T62" fmla="*/ 449 w 599"/>
                <a:gd name="T63" fmla="*/ 440 h 989"/>
                <a:gd name="T64" fmla="*/ 409 w 599"/>
                <a:gd name="T65" fmla="*/ 499 h 989"/>
                <a:gd name="T66" fmla="*/ 361 w 599"/>
                <a:gd name="T67" fmla="*/ 552 h 989"/>
                <a:gd name="T68" fmla="*/ 297 w 599"/>
                <a:gd name="T69" fmla="*/ 622 h 989"/>
                <a:gd name="T70" fmla="*/ 386 w 599"/>
                <a:gd name="T71" fmla="*/ 649 h 989"/>
                <a:gd name="T72" fmla="*/ 441 w 599"/>
                <a:gd name="T73" fmla="*/ 673 h 989"/>
                <a:gd name="T74" fmla="*/ 489 w 599"/>
                <a:gd name="T75" fmla="*/ 710 h 989"/>
                <a:gd name="T76" fmla="*/ 523 w 599"/>
                <a:gd name="T77" fmla="*/ 757 h 989"/>
                <a:gd name="T78" fmla="*/ 538 w 599"/>
                <a:gd name="T79" fmla="*/ 831 h 989"/>
                <a:gd name="T80" fmla="*/ 515 w 599"/>
                <a:gd name="T81" fmla="*/ 894 h 989"/>
                <a:gd name="T82" fmla="*/ 441 w 599"/>
                <a:gd name="T83" fmla="*/ 922 h 989"/>
                <a:gd name="T84" fmla="*/ 380 w 599"/>
                <a:gd name="T85" fmla="*/ 924 h 989"/>
                <a:gd name="T86" fmla="*/ 295 w 599"/>
                <a:gd name="T87" fmla="*/ 898 h 989"/>
                <a:gd name="T88" fmla="*/ 236 w 599"/>
                <a:gd name="T89" fmla="*/ 856 h 989"/>
                <a:gd name="T90" fmla="*/ 207 w 599"/>
                <a:gd name="T91" fmla="*/ 911 h 989"/>
                <a:gd name="T92" fmla="*/ 289 w 599"/>
                <a:gd name="T93" fmla="*/ 962 h 989"/>
                <a:gd name="T94" fmla="*/ 346 w 599"/>
                <a:gd name="T95" fmla="*/ 980 h 989"/>
                <a:gd name="T96" fmla="*/ 415 w 599"/>
                <a:gd name="T97" fmla="*/ 989 h 989"/>
                <a:gd name="T98" fmla="*/ 477 w 599"/>
                <a:gd name="T99" fmla="*/ 978 h 989"/>
                <a:gd name="T100" fmla="*/ 538 w 599"/>
                <a:gd name="T101" fmla="*/ 953 h 989"/>
                <a:gd name="T102" fmla="*/ 588 w 599"/>
                <a:gd name="T103" fmla="*/ 894 h 989"/>
                <a:gd name="T104" fmla="*/ 599 w 599"/>
                <a:gd name="T105" fmla="*/ 822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99" h="989">
                  <a:moveTo>
                    <a:pt x="593" y="778"/>
                  </a:moveTo>
                  <a:lnTo>
                    <a:pt x="589" y="767"/>
                  </a:lnTo>
                  <a:lnTo>
                    <a:pt x="588" y="757"/>
                  </a:lnTo>
                  <a:lnTo>
                    <a:pt x="584" y="746"/>
                  </a:lnTo>
                  <a:lnTo>
                    <a:pt x="582" y="740"/>
                  </a:lnTo>
                  <a:lnTo>
                    <a:pt x="572" y="723"/>
                  </a:lnTo>
                  <a:lnTo>
                    <a:pt x="565" y="708"/>
                  </a:lnTo>
                  <a:lnTo>
                    <a:pt x="553" y="692"/>
                  </a:lnTo>
                  <a:lnTo>
                    <a:pt x="540" y="679"/>
                  </a:lnTo>
                  <a:lnTo>
                    <a:pt x="529" y="664"/>
                  </a:lnTo>
                  <a:lnTo>
                    <a:pt x="517" y="654"/>
                  </a:lnTo>
                  <a:lnTo>
                    <a:pt x="502" y="643"/>
                  </a:lnTo>
                  <a:lnTo>
                    <a:pt x="489" y="632"/>
                  </a:lnTo>
                  <a:lnTo>
                    <a:pt x="474" y="622"/>
                  </a:lnTo>
                  <a:lnTo>
                    <a:pt x="460" y="615"/>
                  </a:lnTo>
                  <a:lnTo>
                    <a:pt x="445" y="609"/>
                  </a:lnTo>
                  <a:lnTo>
                    <a:pt x="434" y="601"/>
                  </a:lnTo>
                  <a:lnTo>
                    <a:pt x="420" y="597"/>
                  </a:lnTo>
                  <a:lnTo>
                    <a:pt x="409" y="594"/>
                  </a:lnTo>
                  <a:lnTo>
                    <a:pt x="417" y="582"/>
                  </a:lnTo>
                  <a:lnTo>
                    <a:pt x="426" y="571"/>
                  </a:lnTo>
                  <a:lnTo>
                    <a:pt x="436" y="559"/>
                  </a:lnTo>
                  <a:lnTo>
                    <a:pt x="445" y="548"/>
                  </a:lnTo>
                  <a:lnTo>
                    <a:pt x="455" y="537"/>
                  </a:lnTo>
                  <a:lnTo>
                    <a:pt x="464" y="525"/>
                  </a:lnTo>
                  <a:lnTo>
                    <a:pt x="474" y="514"/>
                  </a:lnTo>
                  <a:lnTo>
                    <a:pt x="481" y="502"/>
                  </a:lnTo>
                  <a:lnTo>
                    <a:pt x="483" y="500"/>
                  </a:lnTo>
                  <a:lnTo>
                    <a:pt x="487" y="499"/>
                  </a:lnTo>
                  <a:lnTo>
                    <a:pt x="491" y="485"/>
                  </a:lnTo>
                  <a:lnTo>
                    <a:pt x="500" y="472"/>
                  </a:lnTo>
                  <a:lnTo>
                    <a:pt x="506" y="464"/>
                  </a:lnTo>
                  <a:lnTo>
                    <a:pt x="510" y="455"/>
                  </a:lnTo>
                  <a:lnTo>
                    <a:pt x="515" y="447"/>
                  </a:lnTo>
                  <a:lnTo>
                    <a:pt x="521" y="440"/>
                  </a:lnTo>
                  <a:lnTo>
                    <a:pt x="525" y="430"/>
                  </a:lnTo>
                  <a:lnTo>
                    <a:pt x="531" y="419"/>
                  </a:lnTo>
                  <a:lnTo>
                    <a:pt x="536" y="409"/>
                  </a:lnTo>
                  <a:lnTo>
                    <a:pt x="540" y="402"/>
                  </a:lnTo>
                  <a:lnTo>
                    <a:pt x="546" y="388"/>
                  </a:lnTo>
                  <a:lnTo>
                    <a:pt x="551" y="379"/>
                  </a:lnTo>
                  <a:lnTo>
                    <a:pt x="555" y="367"/>
                  </a:lnTo>
                  <a:lnTo>
                    <a:pt x="563" y="356"/>
                  </a:lnTo>
                  <a:lnTo>
                    <a:pt x="567" y="343"/>
                  </a:lnTo>
                  <a:lnTo>
                    <a:pt x="570" y="331"/>
                  </a:lnTo>
                  <a:lnTo>
                    <a:pt x="572" y="318"/>
                  </a:lnTo>
                  <a:lnTo>
                    <a:pt x="578" y="307"/>
                  </a:lnTo>
                  <a:lnTo>
                    <a:pt x="580" y="293"/>
                  </a:lnTo>
                  <a:lnTo>
                    <a:pt x="584" y="282"/>
                  </a:lnTo>
                  <a:lnTo>
                    <a:pt x="588" y="270"/>
                  </a:lnTo>
                  <a:lnTo>
                    <a:pt x="589" y="257"/>
                  </a:lnTo>
                  <a:lnTo>
                    <a:pt x="589" y="244"/>
                  </a:lnTo>
                  <a:lnTo>
                    <a:pt x="591" y="232"/>
                  </a:lnTo>
                  <a:lnTo>
                    <a:pt x="591" y="219"/>
                  </a:lnTo>
                  <a:lnTo>
                    <a:pt x="591" y="208"/>
                  </a:lnTo>
                  <a:lnTo>
                    <a:pt x="589" y="194"/>
                  </a:lnTo>
                  <a:lnTo>
                    <a:pt x="589" y="183"/>
                  </a:lnTo>
                  <a:lnTo>
                    <a:pt x="588" y="170"/>
                  </a:lnTo>
                  <a:lnTo>
                    <a:pt x="586" y="158"/>
                  </a:lnTo>
                  <a:lnTo>
                    <a:pt x="580" y="147"/>
                  </a:lnTo>
                  <a:lnTo>
                    <a:pt x="574" y="135"/>
                  </a:lnTo>
                  <a:lnTo>
                    <a:pt x="570" y="124"/>
                  </a:lnTo>
                  <a:lnTo>
                    <a:pt x="565" y="115"/>
                  </a:lnTo>
                  <a:lnTo>
                    <a:pt x="555" y="105"/>
                  </a:lnTo>
                  <a:lnTo>
                    <a:pt x="550" y="94"/>
                  </a:lnTo>
                  <a:lnTo>
                    <a:pt x="540" y="86"/>
                  </a:lnTo>
                  <a:lnTo>
                    <a:pt x="534" y="77"/>
                  </a:lnTo>
                  <a:lnTo>
                    <a:pt x="523" y="67"/>
                  </a:lnTo>
                  <a:lnTo>
                    <a:pt x="513" y="57"/>
                  </a:lnTo>
                  <a:lnTo>
                    <a:pt x="502" y="50"/>
                  </a:lnTo>
                  <a:lnTo>
                    <a:pt x="491" y="44"/>
                  </a:lnTo>
                  <a:lnTo>
                    <a:pt x="477" y="37"/>
                  </a:lnTo>
                  <a:lnTo>
                    <a:pt x="466" y="31"/>
                  </a:lnTo>
                  <a:lnTo>
                    <a:pt x="453" y="25"/>
                  </a:lnTo>
                  <a:lnTo>
                    <a:pt x="441" y="21"/>
                  </a:lnTo>
                  <a:lnTo>
                    <a:pt x="426" y="16"/>
                  </a:lnTo>
                  <a:lnTo>
                    <a:pt x="415" y="10"/>
                  </a:lnTo>
                  <a:lnTo>
                    <a:pt x="401" y="8"/>
                  </a:lnTo>
                  <a:lnTo>
                    <a:pt x="390" y="6"/>
                  </a:lnTo>
                  <a:lnTo>
                    <a:pt x="377" y="2"/>
                  </a:lnTo>
                  <a:lnTo>
                    <a:pt x="363" y="0"/>
                  </a:lnTo>
                  <a:lnTo>
                    <a:pt x="352" y="0"/>
                  </a:lnTo>
                  <a:lnTo>
                    <a:pt x="340" y="0"/>
                  </a:lnTo>
                  <a:lnTo>
                    <a:pt x="327" y="0"/>
                  </a:lnTo>
                  <a:lnTo>
                    <a:pt x="314" y="2"/>
                  </a:lnTo>
                  <a:lnTo>
                    <a:pt x="302" y="4"/>
                  </a:lnTo>
                  <a:lnTo>
                    <a:pt x="291" y="8"/>
                  </a:lnTo>
                  <a:lnTo>
                    <a:pt x="280" y="10"/>
                  </a:lnTo>
                  <a:lnTo>
                    <a:pt x="266" y="14"/>
                  </a:lnTo>
                  <a:lnTo>
                    <a:pt x="255" y="19"/>
                  </a:lnTo>
                  <a:lnTo>
                    <a:pt x="245" y="25"/>
                  </a:lnTo>
                  <a:lnTo>
                    <a:pt x="230" y="31"/>
                  </a:lnTo>
                  <a:lnTo>
                    <a:pt x="215" y="40"/>
                  </a:lnTo>
                  <a:lnTo>
                    <a:pt x="200" y="50"/>
                  </a:lnTo>
                  <a:lnTo>
                    <a:pt x="187" y="59"/>
                  </a:lnTo>
                  <a:lnTo>
                    <a:pt x="171" y="71"/>
                  </a:lnTo>
                  <a:lnTo>
                    <a:pt x="160" y="82"/>
                  </a:lnTo>
                  <a:lnTo>
                    <a:pt x="149" y="94"/>
                  </a:lnTo>
                  <a:lnTo>
                    <a:pt x="137" y="107"/>
                  </a:lnTo>
                  <a:lnTo>
                    <a:pt x="126" y="120"/>
                  </a:lnTo>
                  <a:lnTo>
                    <a:pt x="116" y="134"/>
                  </a:lnTo>
                  <a:lnTo>
                    <a:pt x="105" y="145"/>
                  </a:lnTo>
                  <a:lnTo>
                    <a:pt x="95" y="160"/>
                  </a:lnTo>
                  <a:lnTo>
                    <a:pt x="86" y="173"/>
                  </a:lnTo>
                  <a:lnTo>
                    <a:pt x="78" y="187"/>
                  </a:lnTo>
                  <a:lnTo>
                    <a:pt x="69" y="202"/>
                  </a:lnTo>
                  <a:lnTo>
                    <a:pt x="63" y="217"/>
                  </a:lnTo>
                  <a:lnTo>
                    <a:pt x="54" y="229"/>
                  </a:lnTo>
                  <a:lnTo>
                    <a:pt x="48" y="242"/>
                  </a:lnTo>
                  <a:lnTo>
                    <a:pt x="40" y="253"/>
                  </a:lnTo>
                  <a:lnTo>
                    <a:pt x="36" y="269"/>
                  </a:lnTo>
                  <a:lnTo>
                    <a:pt x="29" y="278"/>
                  </a:lnTo>
                  <a:lnTo>
                    <a:pt x="23" y="289"/>
                  </a:lnTo>
                  <a:lnTo>
                    <a:pt x="19" y="301"/>
                  </a:lnTo>
                  <a:lnTo>
                    <a:pt x="15" y="312"/>
                  </a:lnTo>
                  <a:lnTo>
                    <a:pt x="6" y="327"/>
                  </a:lnTo>
                  <a:lnTo>
                    <a:pt x="4" y="343"/>
                  </a:lnTo>
                  <a:lnTo>
                    <a:pt x="0" y="352"/>
                  </a:lnTo>
                  <a:lnTo>
                    <a:pt x="0" y="358"/>
                  </a:lnTo>
                  <a:lnTo>
                    <a:pt x="57" y="375"/>
                  </a:lnTo>
                  <a:lnTo>
                    <a:pt x="57" y="369"/>
                  </a:lnTo>
                  <a:lnTo>
                    <a:pt x="59" y="364"/>
                  </a:lnTo>
                  <a:lnTo>
                    <a:pt x="65" y="352"/>
                  </a:lnTo>
                  <a:lnTo>
                    <a:pt x="71" y="335"/>
                  </a:lnTo>
                  <a:lnTo>
                    <a:pt x="73" y="326"/>
                  </a:lnTo>
                  <a:lnTo>
                    <a:pt x="76" y="316"/>
                  </a:lnTo>
                  <a:lnTo>
                    <a:pt x="82" y="305"/>
                  </a:lnTo>
                  <a:lnTo>
                    <a:pt x="86" y="297"/>
                  </a:lnTo>
                  <a:lnTo>
                    <a:pt x="92" y="286"/>
                  </a:lnTo>
                  <a:lnTo>
                    <a:pt x="97" y="272"/>
                  </a:lnTo>
                  <a:lnTo>
                    <a:pt x="103" y="261"/>
                  </a:lnTo>
                  <a:lnTo>
                    <a:pt x="112" y="251"/>
                  </a:lnTo>
                  <a:lnTo>
                    <a:pt x="118" y="238"/>
                  </a:lnTo>
                  <a:lnTo>
                    <a:pt x="124" y="225"/>
                  </a:lnTo>
                  <a:lnTo>
                    <a:pt x="131" y="211"/>
                  </a:lnTo>
                  <a:lnTo>
                    <a:pt x="141" y="200"/>
                  </a:lnTo>
                  <a:lnTo>
                    <a:pt x="149" y="187"/>
                  </a:lnTo>
                  <a:lnTo>
                    <a:pt x="158" y="173"/>
                  </a:lnTo>
                  <a:lnTo>
                    <a:pt x="168" y="162"/>
                  </a:lnTo>
                  <a:lnTo>
                    <a:pt x="179" y="153"/>
                  </a:lnTo>
                  <a:lnTo>
                    <a:pt x="188" y="139"/>
                  </a:lnTo>
                  <a:lnTo>
                    <a:pt x="200" y="130"/>
                  </a:lnTo>
                  <a:lnTo>
                    <a:pt x="209" y="120"/>
                  </a:lnTo>
                  <a:lnTo>
                    <a:pt x="221" y="111"/>
                  </a:lnTo>
                  <a:lnTo>
                    <a:pt x="230" y="101"/>
                  </a:lnTo>
                  <a:lnTo>
                    <a:pt x="245" y="92"/>
                  </a:lnTo>
                  <a:lnTo>
                    <a:pt x="257" y="86"/>
                  </a:lnTo>
                  <a:lnTo>
                    <a:pt x="272" y="80"/>
                  </a:lnTo>
                  <a:lnTo>
                    <a:pt x="287" y="73"/>
                  </a:lnTo>
                  <a:lnTo>
                    <a:pt x="306" y="67"/>
                  </a:lnTo>
                  <a:lnTo>
                    <a:pt x="323" y="61"/>
                  </a:lnTo>
                  <a:lnTo>
                    <a:pt x="342" y="61"/>
                  </a:lnTo>
                  <a:lnTo>
                    <a:pt x="350" y="61"/>
                  </a:lnTo>
                  <a:lnTo>
                    <a:pt x="361" y="61"/>
                  </a:lnTo>
                  <a:lnTo>
                    <a:pt x="369" y="61"/>
                  </a:lnTo>
                  <a:lnTo>
                    <a:pt x="379" y="65"/>
                  </a:lnTo>
                  <a:lnTo>
                    <a:pt x="388" y="65"/>
                  </a:lnTo>
                  <a:lnTo>
                    <a:pt x="398" y="69"/>
                  </a:lnTo>
                  <a:lnTo>
                    <a:pt x="409" y="73"/>
                  </a:lnTo>
                  <a:lnTo>
                    <a:pt x="418" y="77"/>
                  </a:lnTo>
                  <a:lnTo>
                    <a:pt x="426" y="80"/>
                  </a:lnTo>
                  <a:lnTo>
                    <a:pt x="437" y="84"/>
                  </a:lnTo>
                  <a:lnTo>
                    <a:pt x="447" y="90"/>
                  </a:lnTo>
                  <a:lnTo>
                    <a:pt x="458" y="94"/>
                  </a:lnTo>
                  <a:lnTo>
                    <a:pt x="464" y="99"/>
                  </a:lnTo>
                  <a:lnTo>
                    <a:pt x="474" y="105"/>
                  </a:lnTo>
                  <a:lnTo>
                    <a:pt x="481" y="111"/>
                  </a:lnTo>
                  <a:lnTo>
                    <a:pt x="491" y="118"/>
                  </a:lnTo>
                  <a:lnTo>
                    <a:pt x="500" y="130"/>
                  </a:lnTo>
                  <a:lnTo>
                    <a:pt x="512" y="145"/>
                  </a:lnTo>
                  <a:lnTo>
                    <a:pt x="521" y="160"/>
                  </a:lnTo>
                  <a:lnTo>
                    <a:pt x="527" y="177"/>
                  </a:lnTo>
                  <a:lnTo>
                    <a:pt x="529" y="189"/>
                  </a:lnTo>
                  <a:lnTo>
                    <a:pt x="532" y="204"/>
                  </a:lnTo>
                  <a:lnTo>
                    <a:pt x="532" y="219"/>
                  </a:lnTo>
                  <a:lnTo>
                    <a:pt x="532" y="234"/>
                  </a:lnTo>
                  <a:lnTo>
                    <a:pt x="531" y="250"/>
                  </a:lnTo>
                  <a:lnTo>
                    <a:pt x="529" y="265"/>
                  </a:lnTo>
                  <a:lnTo>
                    <a:pt x="523" y="282"/>
                  </a:lnTo>
                  <a:lnTo>
                    <a:pt x="521" y="301"/>
                  </a:lnTo>
                  <a:lnTo>
                    <a:pt x="512" y="318"/>
                  </a:lnTo>
                  <a:lnTo>
                    <a:pt x="506" y="335"/>
                  </a:lnTo>
                  <a:lnTo>
                    <a:pt x="500" y="346"/>
                  </a:lnTo>
                  <a:lnTo>
                    <a:pt x="494" y="356"/>
                  </a:lnTo>
                  <a:lnTo>
                    <a:pt x="491" y="367"/>
                  </a:lnTo>
                  <a:lnTo>
                    <a:pt x="487" y="377"/>
                  </a:lnTo>
                  <a:lnTo>
                    <a:pt x="479" y="386"/>
                  </a:lnTo>
                  <a:lnTo>
                    <a:pt x="474" y="398"/>
                  </a:lnTo>
                  <a:lnTo>
                    <a:pt x="468" y="407"/>
                  </a:lnTo>
                  <a:lnTo>
                    <a:pt x="462" y="419"/>
                  </a:lnTo>
                  <a:lnTo>
                    <a:pt x="456" y="428"/>
                  </a:lnTo>
                  <a:lnTo>
                    <a:pt x="449" y="440"/>
                  </a:lnTo>
                  <a:lnTo>
                    <a:pt x="443" y="451"/>
                  </a:lnTo>
                  <a:lnTo>
                    <a:pt x="436" y="464"/>
                  </a:lnTo>
                  <a:lnTo>
                    <a:pt x="432" y="470"/>
                  </a:lnTo>
                  <a:lnTo>
                    <a:pt x="424" y="480"/>
                  </a:lnTo>
                  <a:lnTo>
                    <a:pt x="417" y="487"/>
                  </a:lnTo>
                  <a:lnTo>
                    <a:pt x="409" y="499"/>
                  </a:lnTo>
                  <a:lnTo>
                    <a:pt x="401" y="508"/>
                  </a:lnTo>
                  <a:lnTo>
                    <a:pt x="394" y="516"/>
                  </a:lnTo>
                  <a:lnTo>
                    <a:pt x="384" y="527"/>
                  </a:lnTo>
                  <a:lnTo>
                    <a:pt x="377" y="535"/>
                  </a:lnTo>
                  <a:lnTo>
                    <a:pt x="371" y="546"/>
                  </a:lnTo>
                  <a:lnTo>
                    <a:pt x="361" y="552"/>
                  </a:lnTo>
                  <a:lnTo>
                    <a:pt x="356" y="559"/>
                  </a:lnTo>
                  <a:lnTo>
                    <a:pt x="348" y="565"/>
                  </a:lnTo>
                  <a:lnTo>
                    <a:pt x="344" y="573"/>
                  </a:lnTo>
                  <a:lnTo>
                    <a:pt x="337" y="580"/>
                  </a:lnTo>
                  <a:lnTo>
                    <a:pt x="335" y="584"/>
                  </a:lnTo>
                  <a:lnTo>
                    <a:pt x="297" y="622"/>
                  </a:lnTo>
                  <a:lnTo>
                    <a:pt x="348" y="635"/>
                  </a:lnTo>
                  <a:lnTo>
                    <a:pt x="348" y="635"/>
                  </a:lnTo>
                  <a:lnTo>
                    <a:pt x="356" y="635"/>
                  </a:lnTo>
                  <a:lnTo>
                    <a:pt x="361" y="637"/>
                  </a:lnTo>
                  <a:lnTo>
                    <a:pt x="375" y="643"/>
                  </a:lnTo>
                  <a:lnTo>
                    <a:pt x="386" y="649"/>
                  </a:lnTo>
                  <a:lnTo>
                    <a:pt x="401" y="653"/>
                  </a:lnTo>
                  <a:lnTo>
                    <a:pt x="409" y="656"/>
                  </a:lnTo>
                  <a:lnTo>
                    <a:pt x="417" y="660"/>
                  </a:lnTo>
                  <a:lnTo>
                    <a:pt x="424" y="664"/>
                  </a:lnTo>
                  <a:lnTo>
                    <a:pt x="434" y="670"/>
                  </a:lnTo>
                  <a:lnTo>
                    <a:pt x="441" y="673"/>
                  </a:lnTo>
                  <a:lnTo>
                    <a:pt x="449" y="679"/>
                  </a:lnTo>
                  <a:lnTo>
                    <a:pt x="458" y="683"/>
                  </a:lnTo>
                  <a:lnTo>
                    <a:pt x="466" y="691"/>
                  </a:lnTo>
                  <a:lnTo>
                    <a:pt x="474" y="696"/>
                  </a:lnTo>
                  <a:lnTo>
                    <a:pt x="481" y="702"/>
                  </a:lnTo>
                  <a:lnTo>
                    <a:pt x="489" y="710"/>
                  </a:lnTo>
                  <a:lnTo>
                    <a:pt x="496" y="717"/>
                  </a:lnTo>
                  <a:lnTo>
                    <a:pt x="502" y="723"/>
                  </a:lnTo>
                  <a:lnTo>
                    <a:pt x="508" y="730"/>
                  </a:lnTo>
                  <a:lnTo>
                    <a:pt x="512" y="738"/>
                  </a:lnTo>
                  <a:lnTo>
                    <a:pt x="519" y="748"/>
                  </a:lnTo>
                  <a:lnTo>
                    <a:pt x="523" y="757"/>
                  </a:lnTo>
                  <a:lnTo>
                    <a:pt x="527" y="767"/>
                  </a:lnTo>
                  <a:lnTo>
                    <a:pt x="531" y="778"/>
                  </a:lnTo>
                  <a:lnTo>
                    <a:pt x="534" y="788"/>
                  </a:lnTo>
                  <a:lnTo>
                    <a:pt x="536" y="803"/>
                  </a:lnTo>
                  <a:lnTo>
                    <a:pt x="538" y="818"/>
                  </a:lnTo>
                  <a:lnTo>
                    <a:pt x="538" y="831"/>
                  </a:lnTo>
                  <a:lnTo>
                    <a:pt x="538" y="846"/>
                  </a:lnTo>
                  <a:lnTo>
                    <a:pt x="536" y="858"/>
                  </a:lnTo>
                  <a:lnTo>
                    <a:pt x="534" y="869"/>
                  </a:lnTo>
                  <a:lnTo>
                    <a:pt x="529" y="877"/>
                  </a:lnTo>
                  <a:lnTo>
                    <a:pt x="523" y="888"/>
                  </a:lnTo>
                  <a:lnTo>
                    <a:pt x="515" y="894"/>
                  </a:lnTo>
                  <a:lnTo>
                    <a:pt x="508" y="902"/>
                  </a:lnTo>
                  <a:lnTo>
                    <a:pt x="494" y="907"/>
                  </a:lnTo>
                  <a:lnTo>
                    <a:pt x="483" y="913"/>
                  </a:lnTo>
                  <a:lnTo>
                    <a:pt x="466" y="917"/>
                  </a:lnTo>
                  <a:lnTo>
                    <a:pt x="451" y="922"/>
                  </a:lnTo>
                  <a:lnTo>
                    <a:pt x="441" y="922"/>
                  </a:lnTo>
                  <a:lnTo>
                    <a:pt x="430" y="924"/>
                  </a:lnTo>
                  <a:lnTo>
                    <a:pt x="420" y="926"/>
                  </a:lnTo>
                  <a:lnTo>
                    <a:pt x="409" y="926"/>
                  </a:lnTo>
                  <a:lnTo>
                    <a:pt x="399" y="926"/>
                  </a:lnTo>
                  <a:lnTo>
                    <a:pt x="390" y="926"/>
                  </a:lnTo>
                  <a:lnTo>
                    <a:pt x="380" y="924"/>
                  </a:lnTo>
                  <a:lnTo>
                    <a:pt x="373" y="924"/>
                  </a:lnTo>
                  <a:lnTo>
                    <a:pt x="356" y="921"/>
                  </a:lnTo>
                  <a:lnTo>
                    <a:pt x="340" y="917"/>
                  </a:lnTo>
                  <a:lnTo>
                    <a:pt x="325" y="911"/>
                  </a:lnTo>
                  <a:lnTo>
                    <a:pt x="310" y="905"/>
                  </a:lnTo>
                  <a:lnTo>
                    <a:pt x="295" y="898"/>
                  </a:lnTo>
                  <a:lnTo>
                    <a:pt x="285" y="894"/>
                  </a:lnTo>
                  <a:lnTo>
                    <a:pt x="272" y="884"/>
                  </a:lnTo>
                  <a:lnTo>
                    <a:pt x="264" y="877"/>
                  </a:lnTo>
                  <a:lnTo>
                    <a:pt x="253" y="869"/>
                  </a:lnTo>
                  <a:lnTo>
                    <a:pt x="247" y="864"/>
                  </a:lnTo>
                  <a:lnTo>
                    <a:pt x="236" y="856"/>
                  </a:lnTo>
                  <a:lnTo>
                    <a:pt x="234" y="852"/>
                  </a:lnTo>
                  <a:lnTo>
                    <a:pt x="190" y="894"/>
                  </a:lnTo>
                  <a:lnTo>
                    <a:pt x="190" y="894"/>
                  </a:lnTo>
                  <a:lnTo>
                    <a:pt x="194" y="898"/>
                  </a:lnTo>
                  <a:lnTo>
                    <a:pt x="200" y="903"/>
                  </a:lnTo>
                  <a:lnTo>
                    <a:pt x="207" y="911"/>
                  </a:lnTo>
                  <a:lnTo>
                    <a:pt x="215" y="917"/>
                  </a:lnTo>
                  <a:lnTo>
                    <a:pt x="228" y="926"/>
                  </a:lnTo>
                  <a:lnTo>
                    <a:pt x="242" y="936"/>
                  </a:lnTo>
                  <a:lnTo>
                    <a:pt x="257" y="945"/>
                  </a:lnTo>
                  <a:lnTo>
                    <a:pt x="272" y="955"/>
                  </a:lnTo>
                  <a:lnTo>
                    <a:pt x="289" y="962"/>
                  </a:lnTo>
                  <a:lnTo>
                    <a:pt x="297" y="966"/>
                  </a:lnTo>
                  <a:lnTo>
                    <a:pt x="306" y="970"/>
                  </a:lnTo>
                  <a:lnTo>
                    <a:pt x="316" y="974"/>
                  </a:lnTo>
                  <a:lnTo>
                    <a:pt x="327" y="976"/>
                  </a:lnTo>
                  <a:lnTo>
                    <a:pt x="337" y="978"/>
                  </a:lnTo>
                  <a:lnTo>
                    <a:pt x="346" y="980"/>
                  </a:lnTo>
                  <a:lnTo>
                    <a:pt x="358" y="981"/>
                  </a:lnTo>
                  <a:lnTo>
                    <a:pt x="367" y="985"/>
                  </a:lnTo>
                  <a:lnTo>
                    <a:pt x="377" y="985"/>
                  </a:lnTo>
                  <a:lnTo>
                    <a:pt x="390" y="987"/>
                  </a:lnTo>
                  <a:lnTo>
                    <a:pt x="401" y="987"/>
                  </a:lnTo>
                  <a:lnTo>
                    <a:pt x="415" y="989"/>
                  </a:lnTo>
                  <a:lnTo>
                    <a:pt x="426" y="987"/>
                  </a:lnTo>
                  <a:lnTo>
                    <a:pt x="436" y="985"/>
                  </a:lnTo>
                  <a:lnTo>
                    <a:pt x="445" y="983"/>
                  </a:lnTo>
                  <a:lnTo>
                    <a:pt x="456" y="983"/>
                  </a:lnTo>
                  <a:lnTo>
                    <a:pt x="466" y="980"/>
                  </a:lnTo>
                  <a:lnTo>
                    <a:pt x="477" y="978"/>
                  </a:lnTo>
                  <a:lnTo>
                    <a:pt x="489" y="976"/>
                  </a:lnTo>
                  <a:lnTo>
                    <a:pt x="500" y="974"/>
                  </a:lnTo>
                  <a:lnTo>
                    <a:pt x="508" y="968"/>
                  </a:lnTo>
                  <a:lnTo>
                    <a:pt x="519" y="962"/>
                  </a:lnTo>
                  <a:lnTo>
                    <a:pt x="529" y="959"/>
                  </a:lnTo>
                  <a:lnTo>
                    <a:pt x="538" y="953"/>
                  </a:lnTo>
                  <a:lnTo>
                    <a:pt x="548" y="945"/>
                  </a:lnTo>
                  <a:lnTo>
                    <a:pt x="555" y="940"/>
                  </a:lnTo>
                  <a:lnTo>
                    <a:pt x="565" y="930"/>
                  </a:lnTo>
                  <a:lnTo>
                    <a:pt x="572" y="924"/>
                  </a:lnTo>
                  <a:lnTo>
                    <a:pt x="580" y="909"/>
                  </a:lnTo>
                  <a:lnTo>
                    <a:pt x="588" y="894"/>
                  </a:lnTo>
                  <a:lnTo>
                    <a:pt x="591" y="877"/>
                  </a:lnTo>
                  <a:lnTo>
                    <a:pt x="597" y="862"/>
                  </a:lnTo>
                  <a:lnTo>
                    <a:pt x="597" y="850"/>
                  </a:lnTo>
                  <a:lnTo>
                    <a:pt x="597" y="841"/>
                  </a:lnTo>
                  <a:lnTo>
                    <a:pt x="597" y="829"/>
                  </a:lnTo>
                  <a:lnTo>
                    <a:pt x="599" y="822"/>
                  </a:lnTo>
                  <a:lnTo>
                    <a:pt x="597" y="810"/>
                  </a:lnTo>
                  <a:lnTo>
                    <a:pt x="597" y="799"/>
                  </a:lnTo>
                  <a:lnTo>
                    <a:pt x="595" y="788"/>
                  </a:lnTo>
                  <a:lnTo>
                    <a:pt x="593" y="778"/>
                  </a:lnTo>
                  <a:lnTo>
                    <a:pt x="593" y="7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74"/>
            <p:cNvSpPr>
              <a:spLocks/>
            </p:cNvSpPr>
            <p:nvPr/>
          </p:nvSpPr>
          <p:spPr bwMode="auto">
            <a:xfrm flipH="1">
              <a:off x="4429484" y="2673737"/>
              <a:ext cx="179388" cy="179388"/>
            </a:xfrm>
            <a:custGeom>
              <a:avLst/>
              <a:gdLst>
                <a:gd name="T0" fmla="*/ 123 w 226"/>
                <a:gd name="T1" fmla="*/ 224 h 226"/>
                <a:gd name="T2" fmla="*/ 142 w 226"/>
                <a:gd name="T3" fmla="*/ 220 h 226"/>
                <a:gd name="T4" fmla="*/ 163 w 226"/>
                <a:gd name="T5" fmla="*/ 211 h 226"/>
                <a:gd name="T6" fmla="*/ 182 w 226"/>
                <a:gd name="T7" fmla="*/ 200 h 226"/>
                <a:gd name="T8" fmla="*/ 199 w 226"/>
                <a:gd name="T9" fmla="*/ 184 h 226"/>
                <a:gd name="T10" fmla="*/ 211 w 226"/>
                <a:gd name="T11" fmla="*/ 165 h 226"/>
                <a:gd name="T12" fmla="*/ 220 w 226"/>
                <a:gd name="T13" fmla="*/ 144 h 226"/>
                <a:gd name="T14" fmla="*/ 224 w 226"/>
                <a:gd name="T15" fmla="*/ 125 h 226"/>
                <a:gd name="T16" fmla="*/ 224 w 226"/>
                <a:gd name="T17" fmla="*/ 101 h 226"/>
                <a:gd name="T18" fmla="*/ 220 w 226"/>
                <a:gd name="T19" fmla="*/ 78 h 226"/>
                <a:gd name="T20" fmla="*/ 211 w 226"/>
                <a:gd name="T21" fmla="*/ 59 h 226"/>
                <a:gd name="T22" fmla="*/ 199 w 226"/>
                <a:gd name="T23" fmla="*/ 40 h 226"/>
                <a:gd name="T24" fmla="*/ 182 w 226"/>
                <a:gd name="T25" fmla="*/ 25 h 226"/>
                <a:gd name="T26" fmla="*/ 163 w 226"/>
                <a:gd name="T27" fmla="*/ 11 h 226"/>
                <a:gd name="T28" fmla="*/ 142 w 226"/>
                <a:gd name="T29" fmla="*/ 4 h 226"/>
                <a:gd name="T30" fmla="*/ 123 w 226"/>
                <a:gd name="T31" fmla="*/ 0 h 226"/>
                <a:gd name="T32" fmla="*/ 101 w 226"/>
                <a:gd name="T33" fmla="*/ 0 h 226"/>
                <a:gd name="T34" fmla="*/ 78 w 226"/>
                <a:gd name="T35" fmla="*/ 4 h 226"/>
                <a:gd name="T36" fmla="*/ 57 w 226"/>
                <a:gd name="T37" fmla="*/ 11 h 226"/>
                <a:gd name="T38" fmla="*/ 40 w 226"/>
                <a:gd name="T39" fmla="*/ 25 h 226"/>
                <a:gd name="T40" fmla="*/ 25 w 226"/>
                <a:gd name="T41" fmla="*/ 40 h 226"/>
                <a:gd name="T42" fmla="*/ 11 w 226"/>
                <a:gd name="T43" fmla="*/ 59 h 226"/>
                <a:gd name="T44" fmla="*/ 4 w 226"/>
                <a:gd name="T45" fmla="*/ 78 h 226"/>
                <a:gd name="T46" fmla="*/ 0 w 226"/>
                <a:gd name="T47" fmla="*/ 101 h 226"/>
                <a:gd name="T48" fmla="*/ 0 w 226"/>
                <a:gd name="T49" fmla="*/ 125 h 226"/>
                <a:gd name="T50" fmla="*/ 4 w 226"/>
                <a:gd name="T51" fmla="*/ 144 h 226"/>
                <a:gd name="T52" fmla="*/ 11 w 226"/>
                <a:gd name="T53" fmla="*/ 165 h 226"/>
                <a:gd name="T54" fmla="*/ 25 w 226"/>
                <a:gd name="T55" fmla="*/ 184 h 226"/>
                <a:gd name="T56" fmla="*/ 40 w 226"/>
                <a:gd name="T57" fmla="*/ 200 h 226"/>
                <a:gd name="T58" fmla="*/ 57 w 226"/>
                <a:gd name="T59" fmla="*/ 211 h 226"/>
                <a:gd name="T60" fmla="*/ 78 w 226"/>
                <a:gd name="T61" fmla="*/ 220 h 226"/>
                <a:gd name="T62" fmla="*/ 101 w 226"/>
                <a:gd name="T63" fmla="*/ 224 h 226"/>
                <a:gd name="T64" fmla="*/ 112 w 226"/>
                <a:gd name="T6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6" h="226">
                  <a:moveTo>
                    <a:pt x="112" y="226"/>
                  </a:moveTo>
                  <a:lnTo>
                    <a:pt x="123" y="224"/>
                  </a:lnTo>
                  <a:lnTo>
                    <a:pt x="133" y="224"/>
                  </a:lnTo>
                  <a:lnTo>
                    <a:pt x="142" y="220"/>
                  </a:lnTo>
                  <a:lnTo>
                    <a:pt x="156" y="217"/>
                  </a:lnTo>
                  <a:lnTo>
                    <a:pt x="163" y="211"/>
                  </a:lnTo>
                  <a:lnTo>
                    <a:pt x="173" y="207"/>
                  </a:lnTo>
                  <a:lnTo>
                    <a:pt x="182" y="200"/>
                  </a:lnTo>
                  <a:lnTo>
                    <a:pt x="192" y="192"/>
                  </a:lnTo>
                  <a:lnTo>
                    <a:pt x="199" y="184"/>
                  </a:lnTo>
                  <a:lnTo>
                    <a:pt x="205" y="175"/>
                  </a:lnTo>
                  <a:lnTo>
                    <a:pt x="211" y="165"/>
                  </a:lnTo>
                  <a:lnTo>
                    <a:pt x="217" y="158"/>
                  </a:lnTo>
                  <a:lnTo>
                    <a:pt x="220" y="144"/>
                  </a:lnTo>
                  <a:lnTo>
                    <a:pt x="222" y="135"/>
                  </a:lnTo>
                  <a:lnTo>
                    <a:pt x="224" y="125"/>
                  </a:lnTo>
                  <a:lnTo>
                    <a:pt x="226" y="114"/>
                  </a:lnTo>
                  <a:lnTo>
                    <a:pt x="224" y="101"/>
                  </a:lnTo>
                  <a:lnTo>
                    <a:pt x="222" y="89"/>
                  </a:lnTo>
                  <a:lnTo>
                    <a:pt x="220" y="78"/>
                  </a:lnTo>
                  <a:lnTo>
                    <a:pt x="217" y="68"/>
                  </a:lnTo>
                  <a:lnTo>
                    <a:pt x="211" y="59"/>
                  </a:lnTo>
                  <a:lnTo>
                    <a:pt x="205" y="47"/>
                  </a:lnTo>
                  <a:lnTo>
                    <a:pt x="199" y="40"/>
                  </a:lnTo>
                  <a:lnTo>
                    <a:pt x="192" y="32"/>
                  </a:lnTo>
                  <a:lnTo>
                    <a:pt x="182" y="25"/>
                  </a:lnTo>
                  <a:lnTo>
                    <a:pt x="173" y="17"/>
                  </a:lnTo>
                  <a:lnTo>
                    <a:pt x="163" y="11"/>
                  </a:lnTo>
                  <a:lnTo>
                    <a:pt x="156" y="9"/>
                  </a:lnTo>
                  <a:lnTo>
                    <a:pt x="142" y="4"/>
                  </a:lnTo>
                  <a:lnTo>
                    <a:pt x="133" y="2"/>
                  </a:lnTo>
                  <a:lnTo>
                    <a:pt x="123" y="0"/>
                  </a:lnTo>
                  <a:lnTo>
                    <a:pt x="112" y="0"/>
                  </a:lnTo>
                  <a:lnTo>
                    <a:pt x="101" y="0"/>
                  </a:lnTo>
                  <a:lnTo>
                    <a:pt x="89" y="2"/>
                  </a:lnTo>
                  <a:lnTo>
                    <a:pt x="78" y="4"/>
                  </a:lnTo>
                  <a:lnTo>
                    <a:pt x="68" y="9"/>
                  </a:lnTo>
                  <a:lnTo>
                    <a:pt x="57" y="11"/>
                  </a:lnTo>
                  <a:lnTo>
                    <a:pt x="47" y="17"/>
                  </a:lnTo>
                  <a:lnTo>
                    <a:pt x="40" y="25"/>
                  </a:lnTo>
                  <a:lnTo>
                    <a:pt x="32" y="32"/>
                  </a:lnTo>
                  <a:lnTo>
                    <a:pt x="25" y="40"/>
                  </a:lnTo>
                  <a:lnTo>
                    <a:pt x="17" y="47"/>
                  </a:lnTo>
                  <a:lnTo>
                    <a:pt x="11" y="59"/>
                  </a:lnTo>
                  <a:lnTo>
                    <a:pt x="9" y="68"/>
                  </a:lnTo>
                  <a:lnTo>
                    <a:pt x="4" y="78"/>
                  </a:lnTo>
                  <a:lnTo>
                    <a:pt x="2" y="89"/>
                  </a:lnTo>
                  <a:lnTo>
                    <a:pt x="0" y="101"/>
                  </a:lnTo>
                  <a:lnTo>
                    <a:pt x="0" y="114"/>
                  </a:lnTo>
                  <a:lnTo>
                    <a:pt x="0" y="125"/>
                  </a:lnTo>
                  <a:lnTo>
                    <a:pt x="2" y="135"/>
                  </a:lnTo>
                  <a:lnTo>
                    <a:pt x="4" y="144"/>
                  </a:lnTo>
                  <a:lnTo>
                    <a:pt x="9" y="158"/>
                  </a:lnTo>
                  <a:lnTo>
                    <a:pt x="11" y="165"/>
                  </a:lnTo>
                  <a:lnTo>
                    <a:pt x="17" y="175"/>
                  </a:lnTo>
                  <a:lnTo>
                    <a:pt x="25" y="184"/>
                  </a:lnTo>
                  <a:lnTo>
                    <a:pt x="32" y="192"/>
                  </a:lnTo>
                  <a:lnTo>
                    <a:pt x="40" y="200"/>
                  </a:lnTo>
                  <a:lnTo>
                    <a:pt x="47" y="207"/>
                  </a:lnTo>
                  <a:lnTo>
                    <a:pt x="57" y="211"/>
                  </a:lnTo>
                  <a:lnTo>
                    <a:pt x="68" y="217"/>
                  </a:lnTo>
                  <a:lnTo>
                    <a:pt x="78" y="220"/>
                  </a:lnTo>
                  <a:lnTo>
                    <a:pt x="89" y="224"/>
                  </a:lnTo>
                  <a:lnTo>
                    <a:pt x="101" y="224"/>
                  </a:lnTo>
                  <a:lnTo>
                    <a:pt x="112" y="226"/>
                  </a:lnTo>
                  <a:lnTo>
                    <a:pt x="112" y="2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75"/>
            <p:cNvSpPr>
              <a:spLocks/>
            </p:cNvSpPr>
            <p:nvPr/>
          </p:nvSpPr>
          <p:spPr bwMode="auto">
            <a:xfrm flipH="1">
              <a:off x="4943834" y="2856299"/>
              <a:ext cx="166688" cy="166688"/>
            </a:xfrm>
            <a:custGeom>
              <a:avLst/>
              <a:gdLst>
                <a:gd name="T0" fmla="*/ 114 w 209"/>
                <a:gd name="T1" fmla="*/ 207 h 209"/>
                <a:gd name="T2" fmla="*/ 133 w 209"/>
                <a:gd name="T3" fmla="*/ 203 h 209"/>
                <a:gd name="T4" fmla="*/ 152 w 209"/>
                <a:gd name="T5" fmla="*/ 194 h 209"/>
                <a:gd name="T6" fmla="*/ 169 w 209"/>
                <a:gd name="T7" fmla="*/ 182 h 209"/>
                <a:gd name="T8" fmla="*/ 182 w 209"/>
                <a:gd name="T9" fmla="*/ 169 h 209"/>
                <a:gd name="T10" fmla="*/ 194 w 209"/>
                <a:gd name="T11" fmla="*/ 152 h 209"/>
                <a:gd name="T12" fmla="*/ 203 w 209"/>
                <a:gd name="T13" fmla="*/ 133 h 209"/>
                <a:gd name="T14" fmla="*/ 207 w 209"/>
                <a:gd name="T15" fmla="*/ 112 h 209"/>
                <a:gd name="T16" fmla="*/ 207 w 209"/>
                <a:gd name="T17" fmla="*/ 91 h 209"/>
                <a:gd name="T18" fmla="*/ 203 w 209"/>
                <a:gd name="T19" fmla="*/ 72 h 209"/>
                <a:gd name="T20" fmla="*/ 194 w 209"/>
                <a:gd name="T21" fmla="*/ 51 h 209"/>
                <a:gd name="T22" fmla="*/ 182 w 209"/>
                <a:gd name="T23" fmla="*/ 34 h 209"/>
                <a:gd name="T24" fmla="*/ 169 w 209"/>
                <a:gd name="T25" fmla="*/ 21 h 209"/>
                <a:gd name="T26" fmla="*/ 152 w 209"/>
                <a:gd name="T27" fmla="*/ 9 h 209"/>
                <a:gd name="T28" fmla="*/ 133 w 209"/>
                <a:gd name="T29" fmla="*/ 2 h 209"/>
                <a:gd name="T30" fmla="*/ 114 w 209"/>
                <a:gd name="T31" fmla="*/ 0 h 209"/>
                <a:gd name="T32" fmla="*/ 93 w 209"/>
                <a:gd name="T33" fmla="*/ 0 h 209"/>
                <a:gd name="T34" fmla="*/ 72 w 209"/>
                <a:gd name="T35" fmla="*/ 2 h 209"/>
                <a:gd name="T36" fmla="*/ 53 w 209"/>
                <a:gd name="T37" fmla="*/ 9 h 209"/>
                <a:gd name="T38" fmla="*/ 36 w 209"/>
                <a:gd name="T39" fmla="*/ 21 h 209"/>
                <a:gd name="T40" fmla="*/ 23 w 209"/>
                <a:gd name="T41" fmla="*/ 34 h 209"/>
                <a:gd name="T42" fmla="*/ 11 w 209"/>
                <a:gd name="T43" fmla="*/ 51 h 209"/>
                <a:gd name="T44" fmla="*/ 2 w 209"/>
                <a:gd name="T45" fmla="*/ 72 h 209"/>
                <a:gd name="T46" fmla="*/ 0 w 209"/>
                <a:gd name="T47" fmla="*/ 91 h 209"/>
                <a:gd name="T48" fmla="*/ 0 w 209"/>
                <a:gd name="T49" fmla="*/ 112 h 209"/>
                <a:gd name="T50" fmla="*/ 2 w 209"/>
                <a:gd name="T51" fmla="*/ 133 h 209"/>
                <a:gd name="T52" fmla="*/ 11 w 209"/>
                <a:gd name="T53" fmla="*/ 152 h 209"/>
                <a:gd name="T54" fmla="*/ 23 w 209"/>
                <a:gd name="T55" fmla="*/ 169 h 209"/>
                <a:gd name="T56" fmla="*/ 36 w 209"/>
                <a:gd name="T57" fmla="*/ 182 h 209"/>
                <a:gd name="T58" fmla="*/ 53 w 209"/>
                <a:gd name="T59" fmla="*/ 194 h 209"/>
                <a:gd name="T60" fmla="*/ 72 w 209"/>
                <a:gd name="T61" fmla="*/ 203 h 209"/>
                <a:gd name="T62" fmla="*/ 93 w 209"/>
                <a:gd name="T63" fmla="*/ 207 h 209"/>
                <a:gd name="T64" fmla="*/ 106 w 209"/>
                <a:gd name="T65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9" h="209">
                  <a:moveTo>
                    <a:pt x="106" y="209"/>
                  </a:moveTo>
                  <a:lnTo>
                    <a:pt x="114" y="207"/>
                  </a:lnTo>
                  <a:lnTo>
                    <a:pt x="123" y="207"/>
                  </a:lnTo>
                  <a:lnTo>
                    <a:pt x="133" y="203"/>
                  </a:lnTo>
                  <a:lnTo>
                    <a:pt x="142" y="201"/>
                  </a:lnTo>
                  <a:lnTo>
                    <a:pt x="152" y="194"/>
                  </a:lnTo>
                  <a:lnTo>
                    <a:pt x="160" y="190"/>
                  </a:lnTo>
                  <a:lnTo>
                    <a:pt x="169" y="182"/>
                  </a:lnTo>
                  <a:lnTo>
                    <a:pt x="177" y="177"/>
                  </a:lnTo>
                  <a:lnTo>
                    <a:pt x="182" y="169"/>
                  </a:lnTo>
                  <a:lnTo>
                    <a:pt x="188" y="160"/>
                  </a:lnTo>
                  <a:lnTo>
                    <a:pt x="194" y="152"/>
                  </a:lnTo>
                  <a:lnTo>
                    <a:pt x="201" y="143"/>
                  </a:lnTo>
                  <a:lnTo>
                    <a:pt x="203" y="133"/>
                  </a:lnTo>
                  <a:lnTo>
                    <a:pt x="205" y="124"/>
                  </a:lnTo>
                  <a:lnTo>
                    <a:pt x="207" y="112"/>
                  </a:lnTo>
                  <a:lnTo>
                    <a:pt x="209" y="105"/>
                  </a:lnTo>
                  <a:lnTo>
                    <a:pt x="207" y="91"/>
                  </a:lnTo>
                  <a:lnTo>
                    <a:pt x="205" y="82"/>
                  </a:lnTo>
                  <a:lnTo>
                    <a:pt x="203" y="72"/>
                  </a:lnTo>
                  <a:lnTo>
                    <a:pt x="201" y="61"/>
                  </a:lnTo>
                  <a:lnTo>
                    <a:pt x="194" y="51"/>
                  </a:lnTo>
                  <a:lnTo>
                    <a:pt x="188" y="44"/>
                  </a:lnTo>
                  <a:lnTo>
                    <a:pt x="182" y="34"/>
                  </a:lnTo>
                  <a:lnTo>
                    <a:pt x="177" y="28"/>
                  </a:lnTo>
                  <a:lnTo>
                    <a:pt x="169" y="21"/>
                  </a:lnTo>
                  <a:lnTo>
                    <a:pt x="160" y="15"/>
                  </a:lnTo>
                  <a:lnTo>
                    <a:pt x="152" y="9"/>
                  </a:lnTo>
                  <a:lnTo>
                    <a:pt x="142" y="8"/>
                  </a:lnTo>
                  <a:lnTo>
                    <a:pt x="133" y="2"/>
                  </a:lnTo>
                  <a:lnTo>
                    <a:pt x="123" y="0"/>
                  </a:lnTo>
                  <a:lnTo>
                    <a:pt x="114" y="0"/>
                  </a:lnTo>
                  <a:lnTo>
                    <a:pt x="106" y="0"/>
                  </a:lnTo>
                  <a:lnTo>
                    <a:pt x="93" y="0"/>
                  </a:lnTo>
                  <a:lnTo>
                    <a:pt x="83" y="0"/>
                  </a:lnTo>
                  <a:lnTo>
                    <a:pt x="72" y="2"/>
                  </a:lnTo>
                  <a:lnTo>
                    <a:pt x="63" y="8"/>
                  </a:lnTo>
                  <a:lnTo>
                    <a:pt x="53" y="9"/>
                  </a:lnTo>
                  <a:lnTo>
                    <a:pt x="44" y="15"/>
                  </a:lnTo>
                  <a:lnTo>
                    <a:pt x="36" y="21"/>
                  </a:lnTo>
                  <a:lnTo>
                    <a:pt x="30" y="28"/>
                  </a:lnTo>
                  <a:lnTo>
                    <a:pt x="23" y="34"/>
                  </a:lnTo>
                  <a:lnTo>
                    <a:pt x="17" y="44"/>
                  </a:lnTo>
                  <a:lnTo>
                    <a:pt x="11" y="51"/>
                  </a:lnTo>
                  <a:lnTo>
                    <a:pt x="7" y="61"/>
                  </a:lnTo>
                  <a:lnTo>
                    <a:pt x="2" y="72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105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2" y="133"/>
                  </a:lnTo>
                  <a:lnTo>
                    <a:pt x="7" y="143"/>
                  </a:lnTo>
                  <a:lnTo>
                    <a:pt x="11" y="152"/>
                  </a:lnTo>
                  <a:lnTo>
                    <a:pt x="17" y="160"/>
                  </a:lnTo>
                  <a:lnTo>
                    <a:pt x="23" y="169"/>
                  </a:lnTo>
                  <a:lnTo>
                    <a:pt x="30" y="177"/>
                  </a:lnTo>
                  <a:lnTo>
                    <a:pt x="36" y="182"/>
                  </a:lnTo>
                  <a:lnTo>
                    <a:pt x="44" y="190"/>
                  </a:lnTo>
                  <a:lnTo>
                    <a:pt x="53" y="194"/>
                  </a:lnTo>
                  <a:lnTo>
                    <a:pt x="63" y="201"/>
                  </a:lnTo>
                  <a:lnTo>
                    <a:pt x="72" y="203"/>
                  </a:lnTo>
                  <a:lnTo>
                    <a:pt x="83" y="207"/>
                  </a:lnTo>
                  <a:lnTo>
                    <a:pt x="93" y="207"/>
                  </a:lnTo>
                  <a:lnTo>
                    <a:pt x="106" y="209"/>
                  </a:lnTo>
                  <a:lnTo>
                    <a:pt x="106" y="20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76"/>
            <p:cNvSpPr>
              <a:spLocks/>
            </p:cNvSpPr>
            <p:nvPr/>
          </p:nvSpPr>
          <p:spPr bwMode="auto">
            <a:xfrm flipH="1">
              <a:off x="4739047" y="3243649"/>
              <a:ext cx="115888" cy="115888"/>
            </a:xfrm>
            <a:custGeom>
              <a:avLst/>
              <a:gdLst>
                <a:gd name="T0" fmla="*/ 74 w 146"/>
                <a:gd name="T1" fmla="*/ 144 h 144"/>
                <a:gd name="T2" fmla="*/ 87 w 146"/>
                <a:gd name="T3" fmla="*/ 142 h 144"/>
                <a:gd name="T4" fmla="*/ 101 w 146"/>
                <a:gd name="T5" fmla="*/ 138 h 144"/>
                <a:gd name="T6" fmla="*/ 112 w 146"/>
                <a:gd name="T7" fmla="*/ 131 h 144"/>
                <a:gd name="T8" fmla="*/ 126 w 146"/>
                <a:gd name="T9" fmla="*/ 123 h 144"/>
                <a:gd name="T10" fmla="*/ 133 w 146"/>
                <a:gd name="T11" fmla="*/ 112 h 144"/>
                <a:gd name="T12" fmla="*/ 141 w 146"/>
                <a:gd name="T13" fmla="*/ 100 h 144"/>
                <a:gd name="T14" fmla="*/ 143 w 146"/>
                <a:gd name="T15" fmla="*/ 87 h 144"/>
                <a:gd name="T16" fmla="*/ 146 w 146"/>
                <a:gd name="T17" fmla="*/ 74 h 144"/>
                <a:gd name="T18" fmla="*/ 143 w 146"/>
                <a:gd name="T19" fmla="*/ 58 h 144"/>
                <a:gd name="T20" fmla="*/ 141 w 146"/>
                <a:gd name="T21" fmla="*/ 45 h 144"/>
                <a:gd name="T22" fmla="*/ 133 w 146"/>
                <a:gd name="T23" fmla="*/ 30 h 144"/>
                <a:gd name="T24" fmla="*/ 126 w 146"/>
                <a:gd name="T25" fmla="*/ 20 h 144"/>
                <a:gd name="T26" fmla="*/ 112 w 146"/>
                <a:gd name="T27" fmla="*/ 11 h 144"/>
                <a:gd name="T28" fmla="*/ 101 w 146"/>
                <a:gd name="T29" fmla="*/ 5 h 144"/>
                <a:gd name="T30" fmla="*/ 87 w 146"/>
                <a:gd name="T31" fmla="*/ 0 h 144"/>
                <a:gd name="T32" fmla="*/ 74 w 146"/>
                <a:gd name="T33" fmla="*/ 0 h 144"/>
                <a:gd name="T34" fmla="*/ 59 w 146"/>
                <a:gd name="T35" fmla="*/ 0 h 144"/>
                <a:gd name="T36" fmla="*/ 44 w 146"/>
                <a:gd name="T37" fmla="*/ 5 h 144"/>
                <a:gd name="T38" fmla="*/ 30 w 146"/>
                <a:gd name="T39" fmla="*/ 11 h 144"/>
                <a:gd name="T40" fmla="*/ 21 w 146"/>
                <a:gd name="T41" fmla="*/ 20 h 144"/>
                <a:gd name="T42" fmla="*/ 11 w 146"/>
                <a:gd name="T43" fmla="*/ 30 h 144"/>
                <a:gd name="T44" fmla="*/ 6 w 146"/>
                <a:gd name="T45" fmla="*/ 45 h 144"/>
                <a:gd name="T46" fmla="*/ 0 w 146"/>
                <a:gd name="T47" fmla="*/ 58 h 144"/>
                <a:gd name="T48" fmla="*/ 0 w 146"/>
                <a:gd name="T49" fmla="*/ 74 h 144"/>
                <a:gd name="T50" fmla="*/ 0 w 146"/>
                <a:gd name="T51" fmla="*/ 87 h 144"/>
                <a:gd name="T52" fmla="*/ 6 w 146"/>
                <a:gd name="T53" fmla="*/ 100 h 144"/>
                <a:gd name="T54" fmla="*/ 11 w 146"/>
                <a:gd name="T55" fmla="*/ 112 h 144"/>
                <a:gd name="T56" fmla="*/ 21 w 146"/>
                <a:gd name="T57" fmla="*/ 123 h 144"/>
                <a:gd name="T58" fmla="*/ 30 w 146"/>
                <a:gd name="T59" fmla="*/ 131 h 144"/>
                <a:gd name="T60" fmla="*/ 44 w 146"/>
                <a:gd name="T61" fmla="*/ 138 h 144"/>
                <a:gd name="T62" fmla="*/ 59 w 146"/>
                <a:gd name="T63" fmla="*/ 142 h 144"/>
                <a:gd name="T64" fmla="*/ 74 w 146"/>
                <a:gd name="T65" fmla="*/ 144 h 144"/>
                <a:gd name="T66" fmla="*/ 74 w 146"/>
                <a:gd name="T6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6" h="144">
                  <a:moveTo>
                    <a:pt x="74" y="144"/>
                  </a:moveTo>
                  <a:lnTo>
                    <a:pt x="87" y="142"/>
                  </a:lnTo>
                  <a:lnTo>
                    <a:pt x="101" y="138"/>
                  </a:lnTo>
                  <a:lnTo>
                    <a:pt x="112" y="131"/>
                  </a:lnTo>
                  <a:lnTo>
                    <a:pt x="126" y="123"/>
                  </a:lnTo>
                  <a:lnTo>
                    <a:pt x="133" y="112"/>
                  </a:lnTo>
                  <a:lnTo>
                    <a:pt x="141" y="100"/>
                  </a:lnTo>
                  <a:lnTo>
                    <a:pt x="143" y="87"/>
                  </a:lnTo>
                  <a:lnTo>
                    <a:pt x="146" y="74"/>
                  </a:lnTo>
                  <a:lnTo>
                    <a:pt x="143" y="58"/>
                  </a:lnTo>
                  <a:lnTo>
                    <a:pt x="141" y="45"/>
                  </a:lnTo>
                  <a:lnTo>
                    <a:pt x="133" y="30"/>
                  </a:lnTo>
                  <a:lnTo>
                    <a:pt x="126" y="20"/>
                  </a:lnTo>
                  <a:lnTo>
                    <a:pt x="112" y="11"/>
                  </a:lnTo>
                  <a:lnTo>
                    <a:pt x="101" y="5"/>
                  </a:lnTo>
                  <a:lnTo>
                    <a:pt x="87" y="0"/>
                  </a:lnTo>
                  <a:lnTo>
                    <a:pt x="74" y="0"/>
                  </a:lnTo>
                  <a:lnTo>
                    <a:pt x="59" y="0"/>
                  </a:lnTo>
                  <a:lnTo>
                    <a:pt x="44" y="5"/>
                  </a:lnTo>
                  <a:lnTo>
                    <a:pt x="30" y="11"/>
                  </a:lnTo>
                  <a:lnTo>
                    <a:pt x="21" y="20"/>
                  </a:lnTo>
                  <a:lnTo>
                    <a:pt x="11" y="30"/>
                  </a:lnTo>
                  <a:lnTo>
                    <a:pt x="6" y="45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0" y="87"/>
                  </a:lnTo>
                  <a:lnTo>
                    <a:pt x="6" y="100"/>
                  </a:lnTo>
                  <a:lnTo>
                    <a:pt x="11" y="112"/>
                  </a:lnTo>
                  <a:lnTo>
                    <a:pt x="21" y="123"/>
                  </a:lnTo>
                  <a:lnTo>
                    <a:pt x="30" y="131"/>
                  </a:lnTo>
                  <a:lnTo>
                    <a:pt x="44" y="138"/>
                  </a:lnTo>
                  <a:lnTo>
                    <a:pt x="59" y="142"/>
                  </a:lnTo>
                  <a:lnTo>
                    <a:pt x="74" y="144"/>
                  </a:lnTo>
                  <a:lnTo>
                    <a:pt x="74" y="14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77"/>
            <p:cNvSpPr>
              <a:spLocks/>
            </p:cNvSpPr>
            <p:nvPr/>
          </p:nvSpPr>
          <p:spPr bwMode="auto">
            <a:xfrm flipH="1">
              <a:off x="4427897" y="3138874"/>
              <a:ext cx="95250" cy="95250"/>
            </a:xfrm>
            <a:custGeom>
              <a:avLst/>
              <a:gdLst>
                <a:gd name="T0" fmla="*/ 61 w 120"/>
                <a:gd name="T1" fmla="*/ 120 h 120"/>
                <a:gd name="T2" fmla="*/ 71 w 120"/>
                <a:gd name="T3" fmla="*/ 118 h 120"/>
                <a:gd name="T4" fmla="*/ 82 w 120"/>
                <a:gd name="T5" fmla="*/ 115 h 120"/>
                <a:gd name="T6" fmla="*/ 91 w 120"/>
                <a:gd name="T7" fmla="*/ 109 h 120"/>
                <a:gd name="T8" fmla="*/ 101 w 120"/>
                <a:gd name="T9" fmla="*/ 103 h 120"/>
                <a:gd name="T10" fmla="*/ 109 w 120"/>
                <a:gd name="T11" fmla="*/ 94 h 120"/>
                <a:gd name="T12" fmla="*/ 114 w 120"/>
                <a:gd name="T13" fmla="*/ 82 h 120"/>
                <a:gd name="T14" fmla="*/ 118 w 120"/>
                <a:gd name="T15" fmla="*/ 71 h 120"/>
                <a:gd name="T16" fmla="*/ 120 w 120"/>
                <a:gd name="T17" fmla="*/ 61 h 120"/>
                <a:gd name="T18" fmla="*/ 118 w 120"/>
                <a:gd name="T19" fmla="*/ 48 h 120"/>
                <a:gd name="T20" fmla="*/ 114 w 120"/>
                <a:gd name="T21" fmla="*/ 37 h 120"/>
                <a:gd name="T22" fmla="*/ 109 w 120"/>
                <a:gd name="T23" fmla="*/ 25 h 120"/>
                <a:gd name="T24" fmla="*/ 101 w 120"/>
                <a:gd name="T25" fmla="*/ 18 h 120"/>
                <a:gd name="T26" fmla="*/ 91 w 120"/>
                <a:gd name="T27" fmla="*/ 10 h 120"/>
                <a:gd name="T28" fmla="*/ 82 w 120"/>
                <a:gd name="T29" fmla="*/ 4 h 120"/>
                <a:gd name="T30" fmla="*/ 71 w 120"/>
                <a:gd name="T31" fmla="*/ 0 h 120"/>
                <a:gd name="T32" fmla="*/ 61 w 120"/>
                <a:gd name="T33" fmla="*/ 0 h 120"/>
                <a:gd name="T34" fmla="*/ 48 w 120"/>
                <a:gd name="T35" fmla="*/ 0 h 120"/>
                <a:gd name="T36" fmla="*/ 36 w 120"/>
                <a:gd name="T37" fmla="*/ 4 h 120"/>
                <a:gd name="T38" fmla="*/ 25 w 120"/>
                <a:gd name="T39" fmla="*/ 10 h 120"/>
                <a:gd name="T40" fmla="*/ 17 w 120"/>
                <a:gd name="T41" fmla="*/ 18 h 120"/>
                <a:gd name="T42" fmla="*/ 10 w 120"/>
                <a:gd name="T43" fmla="*/ 25 h 120"/>
                <a:gd name="T44" fmla="*/ 4 w 120"/>
                <a:gd name="T45" fmla="*/ 37 h 120"/>
                <a:gd name="T46" fmla="*/ 0 w 120"/>
                <a:gd name="T47" fmla="*/ 48 h 120"/>
                <a:gd name="T48" fmla="*/ 0 w 120"/>
                <a:gd name="T49" fmla="*/ 61 h 120"/>
                <a:gd name="T50" fmla="*/ 0 w 120"/>
                <a:gd name="T51" fmla="*/ 71 h 120"/>
                <a:gd name="T52" fmla="*/ 4 w 120"/>
                <a:gd name="T53" fmla="*/ 82 h 120"/>
                <a:gd name="T54" fmla="*/ 10 w 120"/>
                <a:gd name="T55" fmla="*/ 94 h 120"/>
                <a:gd name="T56" fmla="*/ 17 w 120"/>
                <a:gd name="T57" fmla="*/ 103 h 120"/>
                <a:gd name="T58" fmla="*/ 25 w 120"/>
                <a:gd name="T59" fmla="*/ 109 h 120"/>
                <a:gd name="T60" fmla="*/ 36 w 120"/>
                <a:gd name="T61" fmla="*/ 115 h 120"/>
                <a:gd name="T62" fmla="*/ 48 w 120"/>
                <a:gd name="T63" fmla="*/ 118 h 120"/>
                <a:gd name="T64" fmla="*/ 61 w 120"/>
                <a:gd name="T65" fmla="*/ 120 h 120"/>
                <a:gd name="T66" fmla="*/ 61 w 120"/>
                <a:gd name="T6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0" h="120">
                  <a:moveTo>
                    <a:pt x="61" y="120"/>
                  </a:moveTo>
                  <a:lnTo>
                    <a:pt x="71" y="118"/>
                  </a:lnTo>
                  <a:lnTo>
                    <a:pt x="82" y="115"/>
                  </a:lnTo>
                  <a:lnTo>
                    <a:pt x="91" y="109"/>
                  </a:lnTo>
                  <a:lnTo>
                    <a:pt x="101" y="103"/>
                  </a:lnTo>
                  <a:lnTo>
                    <a:pt x="109" y="94"/>
                  </a:lnTo>
                  <a:lnTo>
                    <a:pt x="114" y="82"/>
                  </a:lnTo>
                  <a:lnTo>
                    <a:pt x="118" y="71"/>
                  </a:lnTo>
                  <a:lnTo>
                    <a:pt x="120" y="61"/>
                  </a:lnTo>
                  <a:lnTo>
                    <a:pt x="118" y="48"/>
                  </a:lnTo>
                  <a:lnTo>
                    <a:pt x="114" y="37"/>
                  </a:lnTo>
                  <a:lnTo>
                    <a:pt x="109" y="25"/>
                  </a:lnTo>
                  <a:lnTo>
                    <a:pt x="101" y="18"/>
                  </a:lnTo>
                  <a:lnTo>
                    <a:pt x="91" y="10"/>
                  </a:lnTo>
                  <a:lnTo>
                    <a:pt x="82" y="4"/>
                  </a:lnTo>
                  <a:lnTo>
                    <a:pt x="71" y="0"/>
                  </a:lnTo>
                  <a:lnTo>
                    <a:pt x="61" y="0"/>
                  </a:lnTo>
                  <a:lnTo>
                    <a:pt x="48" y="0"/>
                  </a:lnTo>
                  <a:lnTo>
                    <a:pt x="36" y="4"/>
                  </a:lnTo>
                  <a:lnTo>
                    <a:pt x="25" y="10"/>
                  </a:lnTo>
                  <a:lnTo>
                    <a:pt x="17" y="18"/>
                  </a:lnTo>
                  <a:lnTo>
                    <a:pt x="10" y="25"/>
                  </a:lnTo>
                  <a:lnTo>
                    <a:pt x="4" y="37"/>
                  </a:lnTo>
                  <a:lnTo>
                    <a:pt x="0" y="48"/>
                  </a:lnTo>
                  <a:lnTo>
                    <a:pt x="0" y="61"/>
                  </a:lnTo>
                  <a:lnTo>
                    <a:pt x="0" y="71"/>
                  </a:lnTo>
                  <a:lnTo>
                    <a:pt x="4" y="82"/>
                  </a:lnTo>
                  <a:lnTo>
                    <a:pt x="10" y="94"/>
                  </a:lnTo>
                  <a:lnTo>
                    <a:pt x="17" y="103"/>
                  </a:lnTo>
                  <a:lnTo>
                    <a:pt x="25" y="109"/>
                  </a:lnTo>
                  <a:lnTo>
                    <a:pt x="36" y="115"/>
                  </a:lnTo>
                  <a:lnTo>
                    <a:pt x="48" y="118"/>
                  </a:lnTo>
                  <a:lnTo>
                    <a:pt x="61" y="120"/>
                  </a:lnTo>
                  <a:lnTo>
                    <a:pt x="61" y="1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77"/>
            <p:cNvSpPr>
              <a:spLocks/>
            </p:cNvSpPr>
            <p:nvPr/>
          </p:nvSpPr>
          <p:spPr bwMode="auto">
            <a:xfrm flipH="1">
              <a:off x="5089181" y="2527949"/>
              <a:ext cx="95250" cy="95250"/>
            </a:xfrm>
            <a:custGeom>
              <a:avLst/>
              <a:gdLst>
                <a:gd name="T0" fmla="*/ 61 w 120"/>
                <a:gd name="T1" fmla="*/ 120 h 120"/>
                <a:gd name="T2" fmla="*/ 71 w 120"/>
                <a:gd name="T3" fmla="*/ 118 h 120"/>
                <a:gd name="T4" fmla="*/ 82 w 120"/>
                <a:gd name="T5" fmla="*/ 115 h 120"/>
                <a:gd name="T6" fmla="*/ 91 w 120"/>
                <a:gd name="T7" fmla="*/ 109 h 120"/>
                <a:gd name="T8" fmla="*/ 101 w 120"/>
                <a:gd name="T9" fmla="*/ 103 h 120"/>
                <a:gd name="T10" fmla="*/ 109 w 120"/>
                <a:gd name="T11" fmla="*/ 94 h 120"/>
                <a:gd name="T12" fmla="*/ 114 w 120"/>
                <a:gd name="T13" fmla="*/ 82 h 120"/>
                <a:gd name="T14" fmla="*/ 118 w 120"/>
                <a:gd name="T15" fmla="*/ 71 h 120"/>
                <a:gd name="T16" fmla="*/ 120 w 120"/>
                <a:gd name="T17" fmla="*/ 61 h 120"/>
                <a:gd name="T18" fmla="*/ 118 w 120"/>
                <a:gd name="T19" fmla="*/ 48 h 120"/>
                <a:gd name="T20" fmla="*/ 114 w 120"/>
                <a:gd name="T21" fmla="*/ 37 h 120"/>
                <a:gd name="T22" fmla="*/ 109 w 120"/>
                <a:gd name="T23" fmla="*/ 25 h 120"/>
                <a:gd name="T24" fmla="*/ 101 w 120"/>
                <a:gd name="T25" fmla="*/ 18 h 120"/>
                <a:gd name="T26" fmla="*/ 91 w 120"/>
                <a:gd name="T27" fmla="*/ 10 h 120"/>
                <a:gd name="T28" fmla="*/ 82 w 120"/>
                <a:gd name="T29" fmla="*/ 4 h 120"/>
                <a:gd name="T30" fmla="*/ 71 w 120"/>
                <a:gd name="T31" fmla="*/ 0 h 120"/>
                <a:gd name="T32" fmla="*/ 61 w 120"/>
                <a:gd name="T33" fmla="*/ 0 h 120"/>
                <a:gd name="T34" fmla="*/ 48 w 120"/>
                <a:gd name="T35" fmla="*/ 0 h 120"/>
                <a:gd name="T36" fmla="*/ 36 w 120"/>
                <a:gd name="T37" fmla="*/ 4 h 120"/>
                <a:gd name="T38" fmla="*/ 25 w 120"/>
                <a:gd name="T39" fmla="*/ 10 h 120"/>
                <a:gd name="T40" fmla="*/ 17 w 120"/>
                <a:gd name="T41" fmla="*/ 18 h 120"/>
                <a:gd name="T42" fmla="*/ 10 w 120"/>
                <a:gd name="T43" fmla="*/ 25 h 120"/>
                <a:gd name="T44" fmla="*/ 4 w 120"/>
                <a:gd name="T45" fmla="*/ 37 h 120"/>
                <a:gd name="T46" fmla="*/ 0 w 120"/>
                <a:gd name="T47" fmla="*/ 48 h 120"/>
                <a:gd name="T48" fmla="*/ 0 w 120"/>
                <a:gd name="T49" fmla="*/ 61 h 120"/>
                <a:gd name="T50" fmla="*/ 0 w 120"/>
                <a:gd name="T51" fmla="*/ 71 h 120"/>
                <a:gd name="T52" fmla="*/ 4 w 120"/>
                <a:gd name="T53" fmla="*/ 82 h 120"/>
                <a:gd name="T54" fmla="*/ 10 w 120"/>
                <a:gd name="T55" fmla="*/ 94 h 120"/>
                <a:gd name="T56" fmla="*/ 17 w 120"/>
                <a:gd name="T57" fmla="*/ 103 h 120"/>
                <a:gd name="T58" fmla="*/ 25 w 120"/>
                <a:gd name="T59" fmla="*/ 109 h 120"/>
                <a:gd name="T60" fmla="*/ 36 w 120"/>
                <a:gd name="T61" fmla="*/ 115 h 120"/>
                <a:gd name="T62" fmla="*/ 48 w 120"/>
                <a:gd name="T63" fmla="*/ 118 h 120"/>
                <a:gd name="T64" fmla="*/ 61 w 120"/>
                <a:gd name="T65" fmla="*/ 120 h 120"/>
                <a:gd name="T66" fmla="*/ 61 w 120"/>
                <a:gd name="T6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0" h="120">
                  <a:moveTo>
                    <a:pt x="61" y="120"/>
                  </a:moveTo>
                  <a:lnTo>
                    <a:pt x="71" y="118"/>
                  </a:lnTo>
                  <a:lnTo>
                    <a:pt x="82" y="115"/>
                  </a:lnTo>
                  <a:lnTo>
                    <a:pt x="91" y="109"/>
                  </a:lnTo>
                  <a:lnTo>
                    <a:pt x="101" y="103"/>
                  </a:lnTo>
                  <a:lnTo>
                    <a:pt x="109" y="94"/>
                  </a:lnTo>
                  <a:lnTo>
                    <a:pt x="114" y="82"/>
                  </a:lnTo>
                  <a:lnTo>
                    <a:pt x="118" y="71"/>
                  </a:lnTo>
                  <a:lnTo>
                    <a:pt x="120" y="61"/>
                  </a:lnTo>
                  <a:lnTo>
                    <a:pt x="118" y="48"/>
                  </a:lnTo>
                  <a:lnTo>
                    <a:pt x="114" y="37"/>
                  </a:lnTo>
                  <a:lnTo>
                    <a:pt x="109" y="25"/>
                  </a:lnTo>
                  <a:lnTo>
                    <a:pt x="101" y="18"/>
                  </a:lnTo>
                  <a:lnTo>
                    <a:pt x="91" y="10"/>
                  </a:lnTo>
                  <a:lnTo>
                    <a:pt x="82" y="4"/>
                  </a:lnTo>
                  <a:lnTo>
                    <a:pt x="71" y="0"/>
                  </a:lnTo>
                  <a:lnTo>
                    <a:pt x="61" y="0"/>
                  </a:lnTo>
                  <a:lnTo>
                    <a:pt x="48" y="0"/>
                  </a:lnTo>
                  <a:lnTo>
                    <a:pt x="36" y="4"/>
                  </a:lnTo>
                  <a:lnTo>
                    <a:pt x="25" y="10"/>
                  </a:lnTo>
                  <a:lnTo>
                    <a:pt x="17" y="18"/>
                  </a:lnTo>
                  <a:lnTo>
                    <a:pt x="10" y="25"/>
                  </a:lnTo>
                  <a:lnTo>
                    <a:pt x="4" y="37"/>
                  </a:lnTo>
                  <a:lnTo>
                    <a:pt x="0" y="48"/>
                  </a:lnTo>
                  <a:lnTo>
                    <a:pt x="0" y="61"/>
                  </a:lnTo>
                  <a:lnTo>
                    <a:pt x="0" y="71"/>
                  </a:lnTo>
                  <a:lnTo>
                    <a:pt x="4" y="82"/>
                  </a:lnTo>
                  <a:lnTo>
                    <a:pt x="10" y="94"/>
                  </a:lnTo>
                  <a:lnTo>
                    <a:pt x="17" y="103"/>
                  </a:lnTo>
                  <a:lnTo>
                    <a:pt x="25" y="109"/>
                  </a:lnTo>
                  <a:lnTo>
                    <a:pt x="36" y="115"/>
                  </a:lnTo>
                  <a:lnTo>
                    <a:pt x="48" y="118"/>
                  </a:lnTo>
                  <a:lnTo>
                    <a:pt x="61" y="120"/>
                  </a:lnTo>
                  <a:lnTo>
                    <a:pt x="61" y="1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77"/>
            <p:cNvSpPr>
              <a:spLocks/>
            </p:cNvSpPr>
            <p:nvPr/>
          </p:nvSpPr>
          <p:spPr bwMode="auto">
            <a:xfrm flipH="1">
              <a:off x="4589575" y="2410005"/>
              <a:ext cx="95250" cy="95250"/>
            </a:xfrm>
            <a:custGeom>
              <a:avLst/>
              <a:gdLst>
                <a:gd name="T0" fmla="*/ 61 w 120"/>
                <a:gd name="T1" fmla="*/ 120 h 120"/>
                <a:gd name="T2" fmla="*/ 71 w 120"/>
                <a:gd name="T3" fmla="*/ 118 h 120"/>
                <a:gd name="T4" fmla="*/ 82 w 120"/>
                <a:gd name="T5" fmla="*/ 115 h 120"/>
                <a:gd name="T6" fmla="*/ 91 w 120"/>
                <a:gd name="T7" fmla="*/ 109 h 120"/>
                <a:gd name="T8" fmla="*/ 101 w 120"/>
                <a:gd name="T9" fmla="*/ 103 h 120"/>
                <a:gd name="T10" fmla="*/ 109 w 120"/>
                <a:gd name="T11" fmla="*/ 94 h 120"/>
                <a:gd name="T12" fmla="*/ 114 w 120"/>
                <a:gd name="T13" fmla="*/ 82 h 120"/>
                <a:gd name="T14" fmla="*/ 118 w 120"/>
                <a:gd name="T15" fmla="*/ 71 h 120"/>
                <a:gd name="T16" fmla="*/ 120 w 120"/>
                <a:gd name="T17" fmla="*/ 61 h 120"/>
                <a:gd name="T18" fmla="*/ 118 w 120"/>
                <a:gd name="T19" fmla="*/ 48 h 120"/>
                <a:gd name="T20" fmla="*/ 114 w 120"/>
                <a:gd name="T21" fmla="*/ 37 h 120"/>
                <a:gd name="T22" fmla="*/ 109 w 120"/>
                <a:gd name="T23" fmla="*/ 25 h 120"/>
                <a:gd name="T24" fmla="*/ 101 w 120"/>
                <a:gd name="T25" fmla="*/ 18 h 120"/>
                <a:gd name="T26" fmla="*/ 91 w 120"/>
                <a:gd name="T27" fmla="*/ 10 h 120"/>
                <a:gd name="T28" fmla="*/ 82 w 120"/>
                <a:gd name="T29" fmla="*/ 4 h 120"/>
                <a:gd name="T30" fmla="*/ 71 w 120"/>
                <a:gd name="T31" fmla="*/ 0 h 120"/>
                <a:gd name="T32" fmla="*/ 61 w 120"/>
                <a:gd name="T33" fmla="*/ 0 h 120"/>
                <a:gd name="T34" fmla="*/ 48 w 120"/>
                <a:gd name="T35" fmla="*/ 0 h 120"/>
                <a:gd name="T36" fmla="*/ 36 w 120"/>
                <a:gd name="T37" fmla="*/ 4 h 120"/>
                <a:gd name="T38" fmla="*/ 25 w 120"/>
                <a:gd name="T39" fmla="*/ 10 h 120"/>
                <a:gd name="T40" fmla="*/ 17 w 120"/>
                <a:gd name="T41" fmla="*/ 18 h 120"/>
                <a:gd name="T42" fmla="*/ 10 w 120"/>
                <a:gd name="T43" fmla="*/ 25 h 120"/>
                <a:gd name="T44" fmla="*/ 4 w 120"/>
                <a:gd name="T45" fmla="*/ 37 h 120"/>
                <a:gd name="T46" fmla="*/ 0 w 120"/>
                <a:gd name="T47" fmla="*/ 48 h 120"/>
                <a:gd name="T48" fmla="*/ 0 w 120"/>
                <a:gd name="T49" fmla="*/ 61 h 120"/>
                <a:gd name="T50" fmla="*/ 0 w 120"/>
                <a:gd name="T51" fmla="*/ 71 h 120"/>
                <a:gd name="T52" fmla="*/ 4 w 120"/>
                <a:gd name="T53" fmla="*/ 82 h 120"/>
                <a:gd name="T54" fmla="*/ 10 w 120"/>
                <a:gd name="T55" fmla="*/ 94 h 120"/>
                <a:gd name="T56" fmla="*/ 17 w 120"/>
                <a:gd name="T57" fmla="*/ 103 h 120"/>
                <a:gd name="T58" fmla="*/ 25 w 120"/>
                <a:gd name="T59" fmla="*/ 109 h 120"/>
                <a:gd name="T60" fmla="*/ 36 w 120"/>
                <a:gd name="T61" fmla="*/ 115 h 120"/>
                <a:gd name="T62" fmla="*/ 48 w 120"/>
                <a:gd name="T63" fmla="*/ 118 h 120"/>
                <a:gd name="T64" fmla="*/ 61 w 120"/>
                <a:gd name="T65" fmla="*/ 120 h 120"/>
                <a:gd name="T66" fmla="*/ 61 w 120"/>
                <a:gd name="T6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0" h="120">
                  <a:moveTo>
                    <a:pt x="61" y="120"/>
                  </a:moveTo>
                  <a:lnTo>
                    <a:pt x="71" y="118"/>
                  </a:lnTo>
                  <a:lnTo>
                    <a:pt x="82" y="115"/>
                  </a:lnTo>
                  <a:lnTo>
                    <a:pt x="91" y="109"/>
                  </a:lnTo>
                  <a:lnTo>
                    <a:pt x="101" y="103"/>
                  </a:lnTo>
                  <a:lnTo>
                    <a:pt x="109" y="94"/>
                  </a:lnTo>
                  <a:lnTo>
                    <a:pt x="114" y="82"/>
                  </a:lnTo>
                  <a:lnTo>
                    <a:pt x="118" y="71"/>
                  </a:lnTo>
                  <a:lnTo>
                    <a:pt x="120" y="61"/>
                  </a:lnTo>
                  <a:lnTo>
                    <a:pt x="118" y="48"/>
                  </a:lnTo>
                  <a:lnTo>
                    <a:pt x="114" y="37"/>
                  </a:lnTo>
                  <a:lnTo>
                    <a:pt x="109" y="25"/>
                  </a:lnTo>
                  <a:lnTo>
                    <a:pt x="101" y="18"/>
                  </a:lnTo>
                  <a:lnTo>
                    <a:pt x="91" y="10"/>
                  </a:lnTo>
                  <a:lnTo>
                    <a:pt x="82" y="4"/>
                  </a:lnTo>
                  <a:lnTo>
                    <a:pt x="71" y="0"/>
                  </a:lnTo>
                  <a:lnTo>
                    <a:pt x="61" y="0"/>
                  </a:lnTo>
                  <a:lnTo>
                    <a:pt x="48" y="0"/>
                  </a:lnTo>
                  <a:lnTo>
                    <a:pt x="36" y="4"/>
                  </a:lnTo>
                  <a:lnTo>
                    <a:pt x="25" y="10"/>
                  </a:lnTo>
                  <a:lnTo>
                    <a:pt x="17" y="18"/>
                  </a:lnTo>
                  <a:lnTo>
                    <a:pt x="10" y="25"/>
                  </a:lnTo>
                  <a:lnTo>
                    <a:pt x="4" y="37"/>
                  </a:lnTo>
                  <a:lnTo>
                    <a:pt x="0" y="48"/>
                  </a:lnTo>
                  <a:lnTo>
                    <a:pt x="0" y="61"/>
                  </a:lnTo>
                  <a:lnTo>
                    <a:pt x="0" y="71"/>
                  </a:lnTo>
                  <a:lnTo>
                    <a:pt x="4" y="82"/>
                  </a:lnTo>
                  <a:lnTo>
                    <a:pt x="10" y="94"/>
                  </a:lnTo>
                  <a:lnTo>
                    <a:pt x="17" y="103"/>
                  </a:lnTo>
                  <a:lnTo>
                    <a:pt x="25" y="109"/>
                  </a:lnTo>
                  <a:lnTo>
                    <a:pt x="36" y="115"/>
                  </a:lnTo>
                  <a:lnTo>
                    <a:pt x="48" y="118"/>
                  </a:lnTo>
                  <a:lnTo>
                    <a:pt x="61" y="120"/>
                  </a:lnTo>
                  <a:lnTo>
                    <a:pt x="61" y="1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535402" y="4460682"/>
            <a:ext cx="318052" cy="318052"/>
            <a:chOff x="4049879" y="2252884"/>
            <a:chExt cx="1380862" cy="1380862"/>
          </a:xfrm>
        </p:grpSpPr>
        <p:sp>
          <p:nvSpPr>
            <p:cNvPr id="181" name="Oval 180"/>
            <p:cNvSpPr/>
            <p:nvPr/>
          </p:nvSpPr>
          <p:spPr>
            <a:xfrm>
              <a:off x="4049879" y="2252884"/>
              <a:ext cx="1380862" cy="1380862"/>
            </a:xfrm>
            <a:prstGeom prst="ellipse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4102876" y="2305881"/>
              <a:ext cx="1272206" cy="1272206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3" name="Freeform 22"/>
            <p:cNvSpPr>
              <a:spLocks/>
            </p:cNvSpPr>
            <p:nvPr/>
          </p:nvSpPr>
          <p:spPr bwMode="auto">
            <a:xfrm flipH="1">
              <a:off x="4345347" y="2592774"/>
              <a:ext cx="862013" cy="869950"/>
            </a:xfrm>
            <a:custGeom>
              <a:avLst/>
              <a:gdLst>
                <a:gd name="T0" fmla="*/ 475 w 1087"/>
                <a:gd name="T1" fmla="*/ 310 h 1097"/>
                <a:gd name="T2" fmla="*/ 418 w 1087"/>
                <a:gd name="T3" fmla="*/ 287 h 1097"/>
                <a:gd name="T4" fmla="*/ 344 w 1087"/>
                <a:gd name="T5" fmla="*/ 265 h 1097"/>
                <a:gd name="T6" fmla="*/ 261 w 1087"/>
                <a:gd name="T7" fmla="*/ 246 h 1097"/>
                <a:gd name="T8" fmla="*/ 177 w 1087"/>
                <a:gd name="T9" fmla="*/ 244 h 1097"/>
                <a:gd name="T10" fmla="*/ 93 w 1087"/>
                <a:gd name="T11" fmla="*/ 259 h 1097"/>
                <a:gd name="T12" fmla="*/ 35 w 1087"/>
                <a:gd name="T13" fmla="*/ 295 h 1097"/>
                <a:gd name="T14" fmla="*/ 4 w 1087"/>
                <a:gd name="T15" fmla="*/ 348 h 1097"/>
                <a:gd name="T16" fmla="*/ 2 w 1087"/>
                <a:gd name="T17" fmla="*/ 411 h 1097"/>
                <a:gd name="T18" fmla="*/ 8 w 1087"/>
                <a:gd name="T19" fmla="*/ 470 h 1097"/>
                <a:gd name="T20" fmla="*/ 35 w 1087"/>
                <a:gd name="T21" fmla="*/ 536 h 1097"/>
                <a:gd name="T22" fmla="*/ 74 w 1087"/>
                <a:gd name="T23" fmla="*/ 569 h 1097"/>
                <a:gd name="T24" fmla="*/ 116 w 1087"/>
                <a:gd name="T25" fmla="*/ 590 h 1097"/>
                <a:gd name="T26" fmla="*/ 168 w 1087"/>
                <a:gd name="T27" fmla="*/ 616 h 1097"/>
                <a:gd name="T28" fmla="*/ 215 w 1087"/>
                <a:gd name="T29" fmla="*/ 639 h 1097"/>
                <a:gd name="T30" fmla="*/ 261 w 1087"/>
                <a:gd name="T31" fmla="*/ 662 h 1097"/>
                <a:gd name="T32" fmla="*/ 432 w 1087"/>
                <a:gd name="T33" fmla="*/ 683 h 1097"/>
                <a:gd name="T34" fmla="*/ 417 w 1087"/>
                <a:gd name="T35" fmla="*/ 742 h 1097"/>
                <a:gd name="T36" fmla="*/ 398 w 1087"/>
                <a:gd name="T37" fmla="*/ 816 h 1097"/>
                <a:gd name="T38" fmla="*/ 392 w 1087"/>
                <a:gd name="T39" fmla="*/ 863 h 1097"/>
                <a:gd name="T40" fmla="*/ 386 w 1087"/>
                <a:gd name="T41" fmla="*/ 911 h 1097"/>
                <a:gd name="T42" fmla="*/ 384 w 1087"/>
                <a:gd name="T43" fmla="*/ 958 h 1097"/>
                <a:gd name="T44" fmla="*/ 396 w 1087"/>
                <a:gd name="T45" fmla="*/ 1038 h 1097"/>
                <a:gd name="T46" fmla="*/ 437 w 1087"/>
                <a:gd name="T47" fmla="*/ 1088 h 1097"/>
                <a:gd name="T48" fmla="*/ 502 w 1087"/>
                <a:gd name="T49" fmla="*/ 1093 h 1097"/>
                <a:gd name="T50" fmla="*/ 557 w 1087"/>
                <a:gd name="T51" fmla="*/ 1084 h 1097"/>
                <a:gd name="T52" fmla="*/ 626 w 1087"/>
                <a:gd name="T53" fmla="*/ 1044 h 1097"/>
                <a:gd name="T54" fmla="*/ 652 w 1087"/>
                <a:gd name="T55" fmla="*/ 1008 h 1097"/>
                <a:gd name="T56" fmla="*/ 762 w 1087"/>
                <a:gd name="T57" fmla="*/ 873 h 1097"/>
                <a:gd name="T58" fmla="*/ 812 w 1087"/>
                <a:gd name="T59" fmla="*/ 886 h 1097"/>
                <a:gd name="T60" fmla="*/ 878 w 1087"/>
                <a:gd name="T61" fmla="*/ 901 h 1097"/>
                <a:gd name="T62" fmla="*/ 943 w 1087"/>
                <a:gd name="T63" fmla="*/ 905 h 1097"/>
                <a:gd name="T64" fmla="*/ 1006 w 1087"/>
                <a:gd name="T65" fmla="*/ 898 h 1097"/>
                <a:gd name="T66" fmla="*/ 1046 w 1087"/>
                <a:gd name="T67" fmla="*/ 869 h 1097"/>
                <a:gd name="T68" fmla="*/ 1065 w 1087"/>
                <a:gd name="T69" fmla="*/ 820 h 1097"/>
                <a:gd name="T70" fmla="*/ 1072 w 1087"/>
                <a:gd name="T71" fmla="*/ 765 h 1097"/>
                <a:gd name="T72" fmla="*/ 1063 w 1087"/>
                <a:gd name="T73" fmla="*/ 683 h 1097"/>
                <a:gd name="T74" fmla="*/ 1019 w 1087"/>
                <a:gd name="T75" fmla="*/ 626 h 1097"/>
                <a:gd name="T76" fmla="*/ 956 w 1087"/>
                <a:gd name="T77" fmla="*/ 597 h 1097"/>
                <a:gd name="T78" fmla="*/ 901 w 1087"/>
                <a:gd name="T79" fmla="*/ 573 h 1097"/>
                <a:gd name="T80" fmla="*/ 894 w 1087"/>
                <a:gd name="T81" fmla="*/ 550 h 1097"/>
                <a:gd name="T82" fmla="*/ 939 w 1087"/>
                <a:gd name="T83" fmla="*/ 491 h 1097"/>
                <a:gd name="T84" fmla="*/ 975 w 1087"/>
                <a:gd name="T85" fmla="*/ 441 h 1097"/>
                <a:gd name="T86" fmla="*/ 1004 w 1087"/>
                <a:gd name="T87" fmla="*/ 392 h 1097"/>
                <a:gd name="T88" fmla="*/ 1032 w 1087"/>
                <a:gd name="T89" fmla="*/ 342 h 1097"/>
                <a:gd name="T90" fmla="*/ 1055 w 1087"/>
                <a:gd name="T91" fmla="*/ 291 h 1097"/>
                <a:gd name="T92" fmla="*/ 1074 w 1087"/>
                <a:gd name="T93" fmla="*/ 238 h 1097"/>
                <a:gd name="T94" fmla="*/ 1086 w 1087"/>
                <a:gd name="T95" fmla="*/ 188 h 1097"/>
                <a:gd name="T96" fmla="*/ 1084 w 1087"/>
                <a:gd name="T97" fmla="*/ 126 h 1097"/>
                <a:gd name="T98" fmla="*/ 1032 w 1087"/>
                <a:gd name="T99" fmla="*/ 55 h 1097"/>
                <a:gd name="T100" fmla="*/ 956 w 1087"/>
                <a:gd name="T101" fmla="*/ 15 h 1097"/>
                <a:gd name="T102" fmla="*/ 880 w 1087"/>
                <a:gd name="T103" fmla="*/ 0 h 1097"/>
                <a:gd name="T104" fmla="*/ 808 w 1087"/>
                <a:gd name="T105" fmla="*/ 10 h 1097"/>
                <a:gd name="T106" fmla="*/ 738 w 1087"/>
                <a:gd name="T107" fmla="*/ 33 h 1097"/>
                <a:gd name="T108" fmla="*/ 677 w 1087"/>
                <a:gd name="T109" fmla="*/ 74 h 1097"/>
                <a:gd name="T110" fmla="*/ 628 w 1087"/>
                <a:gd name="T111" fmla="*/ 130 h 1097"/>
                <a:gd name="T112" fmla="*/ 590 w 1087"/>
                <a:gd name="T113" fmla="*/ 188 h 1097"/>
                <a:gd name="T114" fmla="*/ 561 w 1087"/>
                <a:gd name="T115" fmla="*/ 236 h 1097"/>
                <a:gd name="T116" fmla="*/ 536 w 1087"/>
                <a:gd name="T117" fmla="*/ 287 h 1097"/>
                <a:gd name="T118" fmla="*/ 517 w 1087"/>
                <a:gd name="T119" fmla="*/ 327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7" h="1097">
                  <a:moveTo>
                    <a:pt x="517" y="331"/>
                  </a:moveTo>
                  <a:lnTo>
                    <a:pt x="513" y="327"/>
                  </a:lnTo>
                  <a:lnTo>
                    <a:pt x="504" y="325"/>
                  </a:lnTo>
                  <a:lnTo>
                    <a:pt x="491" y="318"/>
                  </a:lnTo>
                  <a:lnTo>
                    <a:pt x="475" y="310"/>
                  </a:lnTo>
                  <a:lnTo>
                    <a:pt x="466" y="306"/>
                  </a:lnTo>
                  <a:lnTo>
                    <a:pt x="456" y="301"/>
                  </a:lnTo>
                  <a:lnTo>
                    <a:pt x="443" y="295"/>
                  </a:lnTo>
                  <a:lnTo>
                    <a:pt x="432" y="293"/>
                  </a:lnTo>
                  <a:lnTo>
                    <a:pt x="418" y="287"/>
                  </a:lnTo>
                  <a:lnTo>
                    <a:pt x="405" y="284"/>
                  </a:lnTo>
                  <a:lnTo>
                    <a:pt x="392" y="278"/>
                  </a:lnTo>
                  <a:lnTo>
                    <a:pt x="377" y="276"/>
                  </a:lnTo>
                  <a:lnTo>
                    <a:pt x="360" y="270"/>
                  </a:lnTo>
                  <a:lnTo>
                    <a:pt x="344" y="265"/>
                  </a:lnTo>
                  <a:lnTo>
                    <a:pt x="327" y="261"/>
                  </a:lnTo>
                  <a:lnTo>
                    <a:pt x="312" y="257"/>
                  </a:lnTo>
                  <a:lnTo>
                    <a:pt x="295" y="251"/>
                  </a:lnTo>
                  <a:lnTo>
                    <a:pt x="278" y="249"/>
                  </a:lnTo>
                  <a:lnTo>
                    <a:pt x="261" y="246"/>
                  </a:lnTo>
                  <a:lnTo>
                    <a:pt x="245" y="246"/>
                  </a:lnTo>
                  <a:lnTo>
                    <a:pt x="228" y="244"/>
                  </a:lnTo>
                  <a:lnTo>
                    <a:pt x="211" y="244"/>
                  </a:lnTo>
                  <a:lnTo>
                    <a:pt x="192" y="244"/>
                  </a:lnTo>
                  <a:lnTo>
                    <a:pt x="177" y="244"/>
                  </a:lnTo>
                  <a:lnTo>
                    <a:pt x="158" y="244"/>
                  </a:lnTo>
                  <a:lnTo>
                    <a:pt x="141" y="246"/>
                  </a:lnTo>
                  <a:lnTo>
                    <a:pt x="126" y="249"/>
                  </a:lnTo>
                  <a:lnTo>
                    <a:pt x="111" y="255"/>
                  </a:lnTo>
                  <a:lnTo>
                    <a:pt x="93" y="259"/>
                  </a:lnTo>
                  <a:lnTo>
                    <a:pt x="80" y="263"/>
                  </a:lnTo>
                  <a:lnTo>
                    <a:pt x="67" y="270"/>
                  </a:lnTo>
                  <a:lnTo>
                    <a:pt x="55" y="278"/>
                  </a:lnTo>
                  <a:lnTo>
                    <a:pt x="44" y="285"/>
                  </a:lnTo>
                  <a:lnTo>
                    <a:pt x="35" y="295"/>
                  </a:lnTo>
                  <a:lnTo>
                    <a:pt x="27" y="306"/>
                  </a:lnTo>
                  <a:lnTo>
                    <a:pt x="21" y="316"/>
                  </a:lnTo>
                  <a:lnTo>
                    <a:pt x="16" y="327"/>
                  </a:lnTo>
                  <a:lnTo>
                    <a:pt x="10" y="337"/>
                  </a:lnTo>
                  <a:lnTo>
                    <a:pt x="4" y="348"/>
                  </a:lnTo>
                  <a:lnTo>
                    <a:pt x="2" y="361"/>
                  </a:lnTo>
                  <a:lnTo>
                    <a:pt x="2" y="373"/>
                  </a:lnTo>
                  <a:lnTo>
                    <a:pt x="0" y="386"/>
                  </a:lnTo>
                  <a:lnTo>
                    <a:pt x="0" y="398"/>
                  </a:lnTo>
                  <a:lnTo>
                    <a:pt x="2" y="411"/>
                  </a:lnTo>
                  <a:lnTo>
                    <a:pt x="2" y="422"/>
                  </a:lnTo>
                  <a:lnTo>
                    <a:pt x="2" y="436"/>
                  </a:lnTo>
                  <a:lnTo>
                    <a:pt x="2" y="445"/>
                  </a:lnTo>
                  <a:lnTo>
                    <a:pt x="6" y="458"/>
                  </a:lnTo>
                  <a:lnTo>
                    <a:pt x="8" y="470"/>
                  </a:lnTo>
                  <a:lnTo>
                    <a:pt x="12" y="481"/>
                  </a:lnTo>
                  <a:lnTo>
                    <a:pt x="14" y="491"/>
                  </a:lnTo>
                  <a:lnTo>
                    <a:pt x="17" y="504"/>
                  </a:lnTo>
                  <a:lnTo>
                    <a:pt x="25" y="521"/>
                  </a:lnTo>
                  <a:lnTo>
                    <a:pt x="35" y="536"/>
                  </a:lnTo>
                  <a:lnTo>
                    <a:pt x="42" y="546"/>
                  </a:lnTo>
                  <a:lnTo>
                    <a:pt x="50" y="555"/>
                  </a:lnTo>
                  <a:lnTo>
                    <a:pt x="57" y="557"/>
                  </a:lnTo>
                  <a:lnTo>
                    <a:pt x="69" y="565"/>
                  </a:lnTo>
                  <a:lnTo>
                    <a:pt x="74" y="569"/>
                  </a:lnTo>
                  <a:lnTo>
                    <a:pt x="84" y="573"/>
                  </a:lnTo>
                  <a:lnTo>
                    <a:pt x="90" y="576"/>
                  </a:lnTo>
                  <a:lnTo>
                    <a:pt x="99" y="582"/>
                  </a:lnTo>
                  <a:lnTo>
                    <a:pt x="109" y="586"/>
                  </a:lnTo>
                  <a:lnTo>
                    <a:pt x="116" y="590"/>
                  </a:lnTo>
                  <a:lnTo>
                    <a:pt x="128" y="595"/>
                  </a:lnTo>
                  <a:lnTo>
                    <a:pt x="137" y="601"/>
                  </a:lnTo>
                  <a:lnTo>
                    <a:pt x="149" y="607"/>
                  </a:lnTo>
                  <a:lnTo>
                    <a:pt x="158" y="611"/>
                  </a:lnTo>
                  <a:lnTo>
                    <a:pt x="168" y="616"/>
                  </a:lnTo>
                  <a:lnTo>
                    <a:pt x="179" y="622"/>
                  </a:lnTo>
                  <a:lnTo>
                    <a:pt x="187" y="626"/>
                  </a:lnTo>
                  <a:lnTo>
                    <a:pt x="196" y="631"/>
                  </a:lnTo>
                  <a:lnTo>
                    <a:pt x="206" y="635"/>
                  </a:lnTo>
                  <a:lnTo>
                    <a:pt x="215" y="639"/>
                  </a:lnTo>
                  <a:lnTo>
                    <a:pt x="225" y="643"/>
                  </a:lnTo>
                  <a:lnTo>
                    <a:pt x="232" y="649"/>
                  </a:lnTo>
                  <a:lnTo>
                    <a:pt x="242" y="652"/>
                  </a:lnTo>
                  <a:lnTo>
                    <a:pt x="249" y="656"/>
                  </a:lnTo>
                  <a:lnTo>
                    <a:pt x="261" y="662"/>
                  </a:lnTo>
                  <a:lnTo>
                    <a:pt x="272" y="668"/>
                  </a:lnTo>
                  <a:lnTo>
                    <a:pt x="278" y="671"/>
                  </a:lnTo>
                  <a:lnTo>
                    <a:pt x="282" y="671"/>
                  </a:lnTo>
                  <a:lnTo>
                    <a:pt x="436" y="679"/>
                  </a:lnTo>
                  <a:lnTo>
                    <a:pt x="432" y="683"/>
                  </a:lnTo>
                  <a:lnTo>
                    <a:pt x="428" y="696"/>
                  </a:lnTo>
                  <a:lnTo>
                    <a:pt x="424" y="704"/>
                  </a:lnTo>
                  <a:lnTo>
                    <a:pt x="422" y="715"/>
                  </a:lnTo>
                  <a:lnTo>
                    <a:pt x="418" y="727"/>
                  </a:lnTo>
                  <a:lnTo>
                    <a:pt x="417" y="742"/>
                  </a:lnTo>
                  <a:lnTo>
                    <a:pt x="411" y="755"/>
                  </a:lnTo>
                  <a:lnTo>
                    <a:pt x="407" y="770"/>
                  </a:lnTo>
                  <a:lnTo>
                    <a:pt x="405" y="787"/>
                  </a:lnTo>
                  <a:lnTo>
                    <a:pt x="401" y="806"/>
                  </a:lnTo>
                  <a:lnTo>
                    <a:pt x="398" y="816"/>
                  </a:lnTo>
                  <a:lnTo>
                    <a:pt x="398" y="825"/>
                  </a:lnTo>
                  <a:lnTo>
                    <a:pt x="394" y="835"/>
                  </a:lnTo>
                  <a:lnTo>
                    <a:pt x="394" y="844"/>
                  </a:lnTo>
                  <a:lnTo>
                    <a:pt x="392" y="852"/>
                  </a:lnTo>
                  <a:lnTo>
                    <a:pt x="392" y="863"/>
                  </a:lnTo>
                  <a:lnTo>
                    <a:pt x="392" y="873"/>
                  </a:lnTo>
                  <a:lnTo>
                    <a:pt x="392" y="884"/>
                  </a:lnTo>
                  <a:lnTo>
                    <a:pt x="390" y="892"/>
                  </a:lnTo>
                  <a:lnTo>
                    <a:pt x="388" y="901"/>
                  </a:lnTo>
                  <a:lnTo>
                    <a:pt x="386" y="911"/>
                  </a:lnTo>
                  <a:lnTo>
                    <a:pt x="386" y="920"/>
                  </a:lnTo>
                  <a:lnTo>
                    <a:pt x="384" y="930"/>
                  </a:lnTo>
                  <a:lnTo>
                    <a:pt x="384" y="939"/>
                  </a:lnTo>
                  <a:lnTo>
                    <a:pt x="384" y="949"/>
                  </a:lnTo>
                  <a:lnTo>
                    <a:pt x="384" y="958"/>
                  </a:lnTo>
                  <a:lnTo>
                    <a:pt x="384" y="976"/>
                  </a:lnTo>
                  <a:lnTo>
                    <a:pt x="386" y="995"/>
                  </a:lnTo>
                  <a:lnTo>
                    <a:pt x="388" y="1010"/>
                  </a:lnTo>
                  <a:lnTo>
                    <a:pt x="392" y="1027"/>
                  </a:lnTo>
                  <a:lnTo>
                    <a:pt x="396" y="1038"/>
                  </a:lnTo>
                  <a:lnTo>
                    <a:pt x="401" y="1052"/>
                  </a:lnTo>
                  <a:lnTo>
                    <a:pt x="407" y="1063"/>
                  </a:lnTo>
                  <a:lnTo>
                    <a:pt x="417" y="1074"/>
                  </a:lnTo>
                  <a:lnTo>
                    <a:pt x="424" y="1082"/>
                  </a:lnTo>
                  <a:lnTo>
                    <a:pt x="437" y="1088"/>
                  </a:lnTo>
                  <a:lnTo>
                    <a:pt x="449" y="1093"/>
                  </a:lnTo>
                  <a:lnTo>
                    <a:pt x="464" y="1097"/>
                  </a:lnTo>
                  <a:lnTo>
                    <a:pt x="475" y="1095"/>
                  </a:lnTo>
                  <a:lnTo>
                    <a:pt x="489" y="1095"/>
                  </a:lnTo>
                  <a:lnTo>
                    <a:pt x="502" y="1093"/>
                  </a:lnTo>
                  <a:lnTo>
                    <a:pt x="515" y="1093"/>
                  </a:lnTo>
                  <a:lnTo>
                    <a:pt x="525" y="1090"/>
                  </a:lnTo>
                  <a:lnTo>
                    <a:pt x="538" y="1088"/>
                  </a:lnTo>
                  <a:lnTo>
                    <a:pt x="548" y="1086"/>
                  </a:lnTo>
                  <a:lnTo>
                    <a:pt x="557" y="1084"/>
                  </a:lnTo>
                  <a:lnTo>
                    <a:pt x="574" y="1076"/>
                  </a:lnTo>
                  <a:lnTo>
                    <a:pt x="590" y="1069"/>
                  </a:lnTo>
                  <a:lnTo>
                    <a:pt x="603" y="1061"/>
                  </a:lnTo>
                  <a:lnTo>
                    <a:pt x="618" y="1053"/>
                  </a:lnTo>
                  <a:lnTo>
                    <a:pt x="626" y="1044"/>
                  </a:lnTo>
                  <a:lnTo>
                    <a:pt x="633" y="1034"/>
                  </a:lnTo>
                  <a:lnTo>
                    <a:pt x="637" y="1027"/>
                  </a:lnTo>
                  <a:lnTo>
                    <a:pt x="645" y="1021"/>
                  </a:lnTo>
                  <a:lnTo>
                    <a:pt x="650" y="1012"/>
                  </a:lnTo>
                  <a:lnTo>
                    <a:pt x="652" y="1008"/>
                  </a:lnTo>
                  <a:lnTo>
                    <a:pt x="740" y="867"/>
                  </a:lnTo>
                  <a:lnTo>
                    <a:pt x="742" y="867"/>
                  </a:lnTo>
                  <a:lnTo>
                    <a:pt x="749" y="869"/>
                  </a:lnTo>
                  <a:lnTo>
                    <a:pt x="755" y="869"/>
                  </a:lnTo>
                  <a:lnTo>
                    <a:pt x="762" y="873"/>
                  </a:lnTo>
                  <a:lnTo>
                    <a:pt x="770" y="875"/>
                  </a:lnTo>
                  <a:lnTo>
                    <a:pt x="781" y="879"/>
                  </a:lnTo>
                  <a:lnTo>
                    <a:pt x="789" y="880"/>
                  </a:lnTo>
                  <a:lnTo>
                    <a:pt x="799" y="884"/>
                  </a:lnTo>
                  <a:lnTo>
                    <a:pt x="812" y="886"/>
                  </a:lnTo>
                  <a:lnTo>
                    <a:pt x="825" y="890"/>
                  </a:lnTo>
                  <a:lnTo>
                    <a:pt x="837" y="892"/>
                  </a:lnTo>
                  <a:lnTo>
                    <a:pt x="850" y="896"/>
                  </a:lnTo>
                  <a:lnTo>
                    <a:pt x="861" y="900"/>
                  </a:lnTo>
                  <a:lnTo>
                    <a:pt x="878" y="901"/>
                  </a:lnTo>
                  <a:lnTo>
                    <a:pt x="890" y="901"/>
                  </a:lnTo>
                  <a:lnTo>
                    <a:pt x="903" y="903"/>
                  </a:lnTo>
                  <a:lnTo>
                    <a:pt x="916" y="905"/>
                  </a:lnTo>
                  <a:lnTo>
                    <a:pt x="930" y="907"/>
                  </a:lnTo>
                  <a:lnTo>
                    <a:pt x="943" y="905"/>
                  </a:lnTo>
                  <a:lnTo>
                    <a:pt x="956" y="905"/>
                  </a:lnTo>
                  <a:lnTo>
                    <a:pt x="970" y="903"/>
                  </a:lnTo>
                  <a:lnTo>
                    <a:pt x="983" y="903"/>
                  </a:lnTo>
                  <a:lnTo>
                    <a:pt x="992" y="900"/>
                  </a:lnTo>
                  <a:lnTo>
                    <a:pt x="1006" y="898"/>
                  </a:lnTo>
                  <a:lnTo>
                    <a:pt x="1015" y="894"/>
                  </a:lnTo>
                  <a:lnTo>
                    <a:pt x="1025" y="890"/>
                  </a:lnTo>
                  <a:lnTo>
                    <a:pt x="1032" y="884"/>
                  </a:lnTo>
                  <a:lnTo>
                    <a:pt x="1040" y="877"/>
                  </a:lnTo>
                  <a:lnTo>
                    <a:pt x="1046" y="869"/>
                  </a:lnTo>
                  <a:lnTo>
                    <a:pt x="1053" y="861"/>
                  </a:lnTo>
                  <a:lnTo>
                    <a:pt x="1055" y="852"/>
                  </a:lnTo>
                  <a:lnTo>
                    <a:pt x="1057" y="841"/>
                  </a:lnTo>
                  <a:lnTo>
                    <a:pt x="1061" y="831"/>
                  </a:lnTo>
                  <a:lnTo>
                    <a:pt x="1065" y="820"/>
                  </a:lnTo>
                  <a:lnTo>
                    <a:pt x="1067" y="810"/>
                  </a:lnTo>
                  <a:lnTo>
                    <a:pt x="1068" y="803"/>
                  </a:lnTo>
                  <a:lnTo>
                    <a:pt x="1070" y="791"/>
                  </a:lnTo>
                  <a:lnTo>
                    <a:pt x="1072" y="784"/>
                  </a:lnTo>
                  <a:lnTo>
                    <a:pt x="1072" y="765"/>
                  </a:lnTo>
                  <a:lnTo>
                    <a:pt x="1074" y="747"/>
                  </a:lnTo>
                  <a:lnTo>
                    <a:pt x="1072" y="728"/>
                  </a:lnTo>
                  <a:lnTo>
                    <a:pt x="1072" y="713"/>
                  </a:lnTo>
                  <a:lnTo>
                    <a:pt x="1068" y="696"/>
                  </a:lnTo>
                  <a:lnTo>
                    <a:pt x="1063" y="683"/>
                  </a:lnTo>
                  <a:lnTo>
                    <a:pt x="1055" y="668"/>
                  </a:lnTo>
                  <a:lnTo>
                    <a:pt x="1049" y="656"/>
                  </a:lnTo>
                  <a:lnTo>
                    <a:pt x="1040" y="643"/>
                  </a:lnTo>
                  <a:lnTo>
                    <a:pt x="1030" y="635"/>
                  </a:lnTo>
                  <a:lnTo>
                    <a:pt x="1019" y="626"/>
                  </a:lnTo>
                  <a:lnTo>
                    <a:pt x="1008" y="622"/>
                  </a:lnTo>
                  <a:lnTo>
                    <a:pt x="991" y="614"/>
                  </a:lnTo>
                  <a:lnTo>
                    <a:pt x="979" y="607"/>
                  </a:lnTo>
                  <a:lnTo>
                    <a:pt x="966" y="603"/>
                  </a:lnTo>
                  <a:lnTo>
                    <a:pt x="956" y="597"/>
                  </a:lnTo>
                  <a:lnTo>
                    <a:pt x="943" y="592"/>
                  </a:lnTo>
                  <a:lnTo>
                    <a:pt x="934" y="588"/>
                  </a:lnTo>
                  <a:lnTo>
                    <a:pt x="924" y="584"/>
                  </a:lnTo>
                  <a:lnTo>
                    <a:pt x="916" y="580"/>
                  </a:lnTo>
                  <a:lnTo>
                    <a:pt x="901" y="573"/>
                  </a:lnTo>
                  <a:lnTo>
                    <a:pt x="892" y="571"/>
                  </a:lnTo>
                  <a:lnTo>
                    <a:pt x="884" y="567"/>
                  </a:lnTo>
                  <a:lnTo>
                    <a:pt x="882" y="567"/>
                  </a:lnTo>
                  <a:lnTo>
                    <a:pt x="884" y="561"/>
                  </a:lnTo>
                  <a:lnTo>
                    <a:pt x="894" y="550"/>
                  </a:lnTo>
                  <a:lnTo>
                    <a:pt x="899" y="540"/>
                  </a:lnTo>
                  <a:lnTo>
                    <a:pt x="909" y="529"/>
                  </a:lnTo>
                  <a:lnTo>
                    <a:pt x="918" y="517"/>
                  </a:lnTo>
                  <a:lnTo>
                    <a:pt x="928" y="506"/>
                  </a:lnTo>
                  <a:lnTo>
                    <a:pt x="939" y="491"/>
                  </a:lnTo>
                  <a:lnTo>
                    <a:pt x="949" y="474"/>
                  </a:lnTo>
                  <a:lnTo>
                    <a:pt x="954" y="464"/>
                  </a:lnTo>
                  <a:lnTo>
                    <a:pt x="960" y="458"/>
                  </a:lnTo>
                  <a:lnTo>
                    <a:pt x="968" y="447"/>
                  </a:lnTo>
                  <a:lnTo>
                    <a:pt x="975" y="441"/>
                  </a:lnTo>
                  <a:lnTo>
                    <a:pt x="979" y="430"/>
                  </a:lnTo>
                  <a:lnTo>
                    <a:pt x="985" y="422"/>
                  </a:lnTo>
                  <a:lnTo>
                    <a:pt x="991" y="411"/>
                  </a:lnTo>
                  <a:lnTo>
                    <a:pt x="998" y="403"/>
                  </a:lnTo>
                  <a:lnTo>
                    <a:pt x="1004" y="392"/>
                  </a:lnTo>
                  <a:lnTo>
                    <a:pt x="1008" y="382"/>
                  </a:lnTo>
                  <a:lnTo>
                    <a:pt x="1015" y="373"/>
                  </a:lnTo>
                  <a:lnTo>
                    <a:pt x="1023" y="363"/>
                  </a:lnTo>
                  <a:lnTo>
                    <a:pt x="1027" y="352"/>
                  </a:lnTo>
                  <a:lnTo>
                    <a:pt x="1032" y="342"/>
                  </a:lnTo>
                  <a:lnTo>
                    <a:pt x="1038" y="331"/>
                  </a:lnTo>
                  <a:lnTo>
                    <a:pt x="1042" y="322"/>
                  </a:lnTo>
                  <a:lnTo>
                    <a:pt x="1046" y="310"/>
                  </a:lnTo>
                  <a:lnTo>
                    <a:pt x="1051" y="301"/>
                  </a:lnTo>
                  <a:lnTo>
                    <a:pt x="1055" y="291"/>
                  </a:lnTo>
                  <a:lnTo>
                    <a:pt x="1061" y="280"/>
                  </a:lnTo>
                  <a:lnTo>
                    <a:pt x="1065" y="268"/>
                  </a:lnTo>
                  <a:lnTo>
                    <a:pt x="1068" y="259"/>
                  </a:lnTo>
                  <a:lnTo>
                    <a:pt x="1072" y="247"/>
                  </a:lnTo>
                  <a:lnTo>
                    <a:pt x="1074" y="238"/>
                  </a:lnTo>
                  <a:lnTo>
                    <a:pt x="1076" y="228"/>
                  </a:lnTo>
                  <a:lnTo>
                    <a:pt x="1080" y="217"/>
                  </a:lnTo>
                  <a:lnTo>
                    <a:pt x="1082" y="208"/>
                  </a:lnTo>
                  <a:lnTo>
                    <a:pt x="1086" y="198"/>
                  </a:lnTo>
                  <a:lnTo>
                    <a:pt x="1086" y="188"/>
                  </a:lnTo>
                  <a:lnTo>
                    <a:pt x="1086" y="179"/>
                  </a:lnTo>
                  <a:lnTo>
                    <a:pt x="1086" y="168"/>
                  </a:lnTo>
                  <a:lnTo>
                    <a:pt x="1087" y="160"/>
                  </a:lnTo>
                  <a:lnTo>
                    <a:pt x="1086" y="141"/>
                  </a:lnTo>
                  <a:lnTo>
                    <a:pt x="1084" y="126"/>
                  </a:lnTo>
                  <a:lnTo>
                    <a:pt x="1076" y="109"/>
                  </a:lnTo>
                  <a:lnTo>
                    <a:pt x="1070" y="95"/>
                  </a:lnTo>
                  <a:lnTo>
                    <a:pt x="1057" y="80"/>
                  </a:lnTo>
                  <a:lnTo>
                    <a:pt x="1048" y="69"/>
                  </a:lnTo>
                  <a:lnTo>
                    <a:pt x="1032" y="55"/>
                  </a:lnTo>
                  <a:lnTo>
                    <a:pt x="1017" y="48"/>
                  </a:lnTo>
                  <a:lnTo>
                    <a:pt x="1002" y="36"/>
                  </a:lnTo>
                  <a:lnTo>
                    <a:pt x="987" y="31"/>
                  </a:lnTo>
                  <a:lnTo>
                    <a:pt x="972" y="21"/>
                  </a:lnTo>
                  <a:lnTo>
                    <a:pt x="956" y="15"/>
                  </a:lnTo>
                  <a:lnTo>
                    <a:pt x="941" y="12"/>
                  </a:lnTo>
                  <a:lnTo>
                    <a:pt x="926" y="8"/>
                  </a:lnTo>
                  <a:lnTo>
                    <a:pt x="911" y="2"/>
                  </a:lnTo>
                  <a:lnTo>
                    <a:pt x="896" y="0"/>
                  </a:lnTo>
                  <a:lnTo>
                    <a:pt x="880" y="0"/>
                  </a:lnTo>
                  <a:lnTo>
                    <a:pt x="865" y="0"/>
                  </a:lnTo>
                  <a:lnTo>
                    <a:pt x="850" y="0"/>
                  </a:lnTo>
                  <a:lnTo>
                    <a:pt x="835" y="2"/>
                  </a:lnTo>
                  <a:lnTo>
                    <a:pt x="821" y="4"/>
                  </a:lnTo>
                  <a:lnTo>
                    <a:pt x="808" y="10"/>
                  </a:lnTo>
                  <a:lnTo>
                    <a:pt x="793" y="12"/>
                  </a:lnTo>
                  <a:lnTo>
                    <a:pt x="780" y="15"/>
                  </a:lnTo>
                  <a:lnTo>
                    <a:pt x="764" y="21"/>
                  </a:lnTo>
                  <a:lnTo>
                    <a:pt x="751" y="29"/>
                  </a:lnTo>
                  <a:lnTo>
                    <a:pt x="738" y="33"/>
                  </a:lnTo>
                  <a:lnTo>
                    <a:pt x="726" y="40"/>
                  </a:lnTo>
                  <a:lnTo>
                    <a:pt x="713" y="48"/>
                  </a:lnTo>
                  <a:lnTo>
                    <a:pt x="702" y="57"/>
                  </a:lnTo>
                  <a:lnTo>
                    <a:pt x="688" y="65"/>
                  </a:lnTo>
                  <a:lnTo>
                    <a:pt x="677" y="74"/>
                  </a:lnTo>
                  <a:lnTo>
                    <a:pt x="666" y="84"/>
                  </a:lnTo>
                  <a:lnTo>
                    <a:pt x="656" y="97"/>
                  </a:lnTo>
                  <a:lnTo>
                    <a:pt x="647" y="107"/>
                  </a:lnTo>
                  <a:lnTo>
                    <a:pt x="635" y="118"/>
                  </a:lnTo>
                  <a:lnTo>
                    <a:pt x="628" y="130"/>
                  </a:lnTo>
                  <a:lnTo>
                    <a:pt x="620" y="145"/>
                  </a:lnTo>
                  <a:lnTo>
                    <a:pt x="610" y="154"/>
                  </a:lnTo>
                  <a:lnTo>
                    <a:pt x="603" y="166"/>
                  </a:lnTo>
                  <a:lnTo>
                    <a:pt x="595" y="177"/>
                  </a:lnTo>
                  <a:lnTo>
                    <a:pt x="590" y="188"/>
                  </a:lnTo>
                  <a:lnTo>
                    <a:pt x="582" y="198"/>
                  </a:lnTo>
                  <a:lnTo>
                    <a:pt x="576" y="209"/>
                  </a:lnTo>
                  <a:lnTo>
                    <a:pt x="571" y="219"/>
                  </a:lnTo>
                  <a:lnTo>
                    <a:pt x="567" y="228"/>
                  </a:lnTo>
                  <a:lnTo>
                    <a:pt x="561" y="236"/>
                  </a:lnTo>
                  <a:lnTo>
                    <a:pt x="555" y="246"/>
                  </a:lnTo>
                  <a:lnTo>
                    <a:pt x="551" y="251"/>
                  </a:lnTo>
                  <a:lnTo>
                    <a:pt x="548" y="261"/>
                  </a:lnTo>
                  <a:lnTo>
                    <a:pt x="540" y="274"/>
                  </a:lnTo>
                  <a:lnTo>
                    <a:pt x="536" y="287"/>
                  </a:lnTo>
                  <a:lnTo>
                    <a:pt x="529" y="295"/>
                  </a:lnTo>
                  <a:lnTo>
                    <a:pt x="525" y="306"/>
                  </a:lnTo>
                  <a:lnTo>
                    <a:pt x="521" y="312"/>
                  </a:lnTo>
                  <a:lnTo>
                    <a:pt x="521" y="320"/>
                  </a:lnTo>
                  <a:lnTo>
                    <a:pt x="517" y="327"/>
                  </a:lnTo>
                  <a:lnTo>
                    <a:pt x="517" y="331"/>
                  </a:lnTo>
                  <a:lnTo>
                    <a:pt x="517" y="331"/>
                  </a:lnTo>
                  <a:close/>
                </a:path>
              </a:pathLst>
            </a:custGeom>
            <a:solidFill>
              <a:srgbClr val="FB970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58"/>
            <p:cNvSpPr>
              <a:spLocks/>
            </p:cNvSpPr>
            <p:nvPr/>
          </p:nvSpPr>
          <p:spPr bwMode="auto">
            <a:xfrm flipH="1">
              <a:off x="4780322" y="2543562"/>
              <a:ext cx="360363" cy="327025"/>
            </a:xfrm>
            <a:custGeom>
              <a:avLst/>
              <a:gdLst>
                <a:gd name="T0" fmla="*/ 2 w 452"/>
                <a:gd name="T1" fmla="*/ 57 h 413"/>
                <a:gd name="T2" fmla="*/ 17 w 452"/>
                <a:gd name="T3" fmla="*/ 63 h 413"/>
                <a:gd name="T4" fmla="*/ 36 w 452"/>
                <a:gd name="T5" fmla="*/ 73 h 413"/>
                <a:gd name="T6" fmla="*/ 59 w 452"/>
                <a:gd name="T7" fmla="*/ 82 h 413"/>
                <a:gd name="T8" fmla="*/ 83 w 452"/>
                <a:gd name="T9" fmla="*/ 96 h 413"/>
                <a:gd name="T10" fmla="*/ 112 w 452"/>
                <a:gd name="T11" fmla="*/ 113 h 413"/>
                <a:gd name="T12" fmla="*/ 135 w 452"/>
                <a:gd name="T13" fmla="*/ 126 h 413"/>
                <a:gd name="T14" fmla="*/ 152 w 452"/>
                <a:gd name="T15" fmla="*/ 137 h 413"/>
                <a:gd name="T16" fmla="*/ 177 w 452"/>
                <a:gd name="T17" fmla="*/ 154 h 413"/>
                <a:gd name="T18" fmla="*/ 199 w 452"/>
                <a:gd name="T19" fmla="*/ 172 h 413"/>
                <a:gd name="T20" fmla="*/ 217 w 452"/>
                <a:gd name="T21" fmla="*/ 185 h 413"/>
                <a:gd name="T22" fmla="*/ 234 w 452"/>
                <a:gd name="T23" fmla="*/ 196 h 413"/>
                <a:gd name="T24" fmla="*/ 251 w 452"/>
                <a:gd name="T25" fmla="*/ 211 h 413"/>
                <a:gd name="T26" fmla="*/ 266 w 452"/>
                <a:gd name="T27" fmla="*/ 227 h 413"/>
                <a:gd name="T28" fmla="*/ 283 w 452"/>
                <a:gd name="T29" fmla="*/ 242 h 413"/>
                <a:gd name="T30" fmla="*/ 300 w 452"/>
                <a:gd name="T31" fmla="*/ 259 h 413"/>
                <a:gd name="T32" fmla="*/ 313 w 452"/>
                <a:gd name="T33" fmla="*/ 276 h 413"/>
                <a:gd name="T34" fmla="*/ 327 w 452"/>
                <a:gd name="T35" fmla="*/ 295 h 413"/>
                <a:gd name="T36" fmla="*/ 340 w 452"/>
                <a:gd name="T37" fmla="*/ 316 h 413"/>
                <a:gd name="T38" fmla="*/ 353 w 452"/>
                <a:gd name="T39" fmla="*/ 337 h 413"/>
                <a:gd name="T40" fmla="*/ 369 w 452"/>
                <a:gd name="T41" fmla="*/ 356 h 413"/>
                <a:gd name="T42" fmla="*/ 380 w 452"/>
                <a:gd name="T43" fmla="*/ 377 h 413"/>
                <a:gd name="T44" fmla="*/ 389 w 452"/>
                <a:gd name="T45" fmla="*/ 402 h 413"/>
                <a:gd name="T46" fmla="*/ 452 w 452"/>
                <a:gd name="T47" fmla="*/ 390 h 413"/>
                <a:gd name="T48" fmla="*/ 441 w 452"/>
                <a:gd name="T49" fmla="*/ 365 h 413"/>
                <a:gd name="T50" fmla="*/ 429 w 452"/>
                <a:gd name="T51" fmla="*/ 339 h 413"/>
                <a:gd name="T52" fmla="*/ 416 w 452"/>
                <a:gd name="T53" fmla="*/ 316 h 413"/>
                <a:gd name="T54" fmla="*/ 403 w 452"/>
                <a:gd name="T55" fmla="*/ 295 h 413"/>
                <a:gd name="T56" fmla="*/ 388 w 452"/>
                <a:gd name="T57" fmla="*/ 272 h 413"/>
                <a:gd name="T58" fmla="*/ 370 w 452"/>
                <a:gd name="T59" fmla="*/ 253 h 413"/>
                <a:gd name="T60" fmla="*/ 355 w 452"/>
                <a:gd name="T61" fmla="*/ 232 h 413"/>
                <a:gd name="T62" fmla="*/ 340 w 452"/>
                <a:gd name="T63" fmla="*/ 215 h 413"/>
                <a:gd name="T64" fmla="*/ 321 w 452"/>
                <a:gd name="T65" fmla="*/ 194 h 413"/>
                <a:gd name="T66" fmla="*/ 306 w 452"/>
                <a:gd name="T67" fmla="*/ 177 h 413"/>
                <a:gd name="T68" fmla="*/ 289 w 452"/>
                <a:gd name="T69" fmla="*/ 162 h 413"/>
                <a:gd name="T70" fmla="*/ 272 w 452"/>
                <a:gd name="T71" fmla="*/ 147 h 413"/>
                <a:gd name="T72" fmla="*/ 253 w 452"/>
                <a:gd name="T73" fmla="*/ 132 h 413"/>
                <a:gd name="T74" fmla="*/ 236 w 452"/>
                <a:gd name="T75" fmla="*/ 120 h 413"/>
                <a:gd name="T76" fmla="*/ 217 w 452"/>
                <a:gd name="T77" fmla="*/ 107 h 413"/>
                <a:gd name="T78" fmla="*/ 201 w 452"/>
                <a:gd name="T79" fmla="*/ 96 h 413"/>
                <a:gd name="T80" fmla="*/ 182 w 452"/>
                <a:gd name="T81" fmla="*/ 82 h 413"/>
                <a:gd name="T82" fmla="*/ 165 w 452"/>
                <a:gd name="T83" fmla="*/ 73 h 413"/>
                <a:gd name="T84" fmla="*/ 148 w 452"/>
                <a:gd name="T85" fmla="*/ 61 h 413"/>
                <a:gd name="T86" fmla="*/ 133 w 452"/>
                <a:gd name="T87" fmla="*/ 54 h 413"/>
                <a:gd name="T88" fmla="*/ 116 w 452"/>
                <a:gd name="T89" fmla="*/ 44 h 413"/>
                <a:gd name="T90" fmla="*/ 102 w 452"/>
                <a:gd name="T91" fmla="*/ 37 h 413"/>
                <a:gd name="T92" fmla="*/ 78 w 452"/>
                <a:gd name="T93" fmla="*/ 25 h 413"/>
                <a:gd name="T94" fmla="*/ 53 w 452"/>
                <a:gd name="T95" fmla="*/ 12 h 413"/>
                <a:gd name="T96" fmla="*/ 36 w 452"/>
                <a:gd name="T97" fmla="*/ 6 h 413"/>
                <a:gd name="T98" fmla="*/ 21 w 452"/>
                <a:gd name="T99" fmla="*/ 0 h 413"/>
                <a:gd name="T100" fmla="*/ 0 w 452"/>
                <a:gd name="T101" fmla="*/ 57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2" h="413">
                  <a:moveTo>
                    <a:pt x="0" y="57"/>
                  </a:moveTo>
                  <a:lnTo>
                    <a:pt x="2" y="57"/>
                  </a:lnTo>
                  <a:lnTo>
                    <a:pt x="13" y="61"/>
                  </a:lnTo>
                  <a:lnTo>
                    <a:pt x="17" y="63"/>
                  </a:lnTo>
                  <a:lnTo>
                    <a:pt x="28" y="67"/>
                  </a:lnTo>
                  <a:lnTo>
                    <a:pt x="36" y="73"/>
                  </a:lnTo>
                  <a:lnTo>
                    <a:pt x="47" y="76"/>
                  </a:lnTo>
                  <a:lnTo>
                    <a:pt x="59" y="82"/>
                  </a:lnTo>
                  <a:lnTo>
                    <a:pt x="70" y="90"/>
                  </a:lnTo>
                  <a:lnTo>
                    <a:pt x="83" y="96"/>
                  </a:lnTo>
                  <a:lnTo>
                    <a:pt x="99" y="105"/>
                  </a:lnTo>
                  <a:lnTo>
                    <a:pt x="112" y="113"/>
                  </a:lnTo>
                  <a:lnTo>
                    <a:pt x="127" y="122"/>
                  </a:lnTo>
                  <a:lnTo>
                    <a:pt x="135" y="126"/>
                  </a:lnTo>
                  <a:lnTo>
                    <a:pt x="144" y="132"/>
                  </a:lnTo>
                  <a:lnTo>
                    <a:pt x="152" y="137"/>
                  </a:lnTo>
                  <a:lnTo>
                    <a:pt x="161" y="143"/>
                  </a:lnTo>
                  <a:lnTo>
                    <a:pt x="177" y="154"/>
                  </a:lnTo>
                  <a:lnTo>
                    <a:pt x="192" y="166"/>
                  </a:lnTo>
                  <a:lnTo>
                    <a:pt x="199" y="172"/>
                  </a:lnTo>
                  <a:lnTo>
                    <a:pt x="209" y="177"/>
                  </a:lnTo>
                  <a:lnTo>
                    <a:pt x="217" y="185"/>
                  </a:lnTo>
                  <a:lnTo>
                    <a:pt x="226" y="191"/>
                  </a:lnTo>
                  <a:lnTo>
                    <a:pt x="234" y="196"/>
                  </a:lnTo>
                  <a:lnTo>
                    <a:pt x="241" y="206"/>
                  </a:lnTo>
                  <a:lnTo>
                    <a:pt x="251" y="211"/>
                  </a:lnTo>
                  <a:lnTo>
                    <a:pt x="258" y="221"/>
                  </a:lnTo>
                  <a:lnTo>
                    <a:pt x="266" y="227"/>
                  </a:lnTo>
                  <a:lnTo>
                    <a:pt x="275" y="236"/>
                  </a:lnTo>
                  <a:lnTo>
                    <a:pt x="283" y="242"/>
                  </a:lnTo>
                  <a:lnTo>
                    <a:pt x="293" y="253"/>
                  </a:lnTo>
                  <a:lnTo>
                    <a:pt x="300" y="259"/>
                  </a:lnTo>
                  <a:lnTo>
                    <a:pt x="306" y="269"/>
                  </a:lnTo>
                  <a:lnTo>
                    <a:pt x="313" y="276"/>
                  </a:lnTo>
                  <a:lnTo>
                    <a:pt x="321" y="288"/>
                  </a:lnTo>
                  <a:lnTo>
                    <a:pt x="327" y="295"/>
                  </a:lnTo>
                  <a:lnTo>
                    <a:pt x="336" y="307"/>
                  </a:lnTo>
                  <a:lnTo>
                    <a:pt x="340" y="316"/>
                  </a:lnTo>
                  <a:lnTo>
                    <a:pt x="350" y="326"/>
                  </a:lnTo>
                  <a:lnTo>
                    <a:pt x="353" y="337"/>
                  </a:lnTo>
                  <a:lnTo>
                    <a:pt x="361" y="346"/>
                  </a:lnTo>
                  <a:lnTo>
                    <a:pt x="369" y="356"/>
                  </a:lnTo>
                  <a:lnTo>
                    <a:pt x="374" y="367"/>
                  </a:lnTo>
                  <a:lnTo>
                    <a:pt x="380" y="377"/>
                  </a:lnTo>
                  <a:lnTo>
                    <a:pt x="386" y="388"/>
                  </a:lnTo>
                  <a:lnTo>
                    <a:pt x="389" y="402"/>
                  </a:lnTo>
                  <a:lnTo>
                    <a:pt x="397" y="413"/>
                  </a:lnTo>
                  <a:lnTo>
                    <a:pt x="452" y="390"/>
                  </a:lnTo>
                  <a:lnTo>
                    <a:pt x="446" y="377"/>
                  </a:lnTo>
                  <a:lnTo>
                    <a:pt x="441" y="365"/>
                  </a:lnTo>
                  <a:lnTo>
                    <a:pt x="435" y="352"/>
                  </a:lnTo>
                  <a:lnTo>
                    <a:pt x="429" y="339"/>
                  </a:lnTo>
                  <a:lnTo>
                    <a:pt x="422" y="327"/>
                  </a:lnTo>
                  <a:lnTo>
                    <a:pt x="416" y="316"/>
                  </a:lnTo>
                  <a:lnTo>
                    <a:pt x="408" y="307"/>
                  </a:lnTo>
                  <a:lnTo>
                    <a:pt x="403" y="295"/>
                  </a:lnTo>
                  <a:lnTo>
                    <a:pt x="393" y="284"/>
                  </a:lnTo>
                  <a:lnTo>
                    <a:pt x="388" y="272"/>
                  </a:lnTo>
                  <a:lnTo>
                    <a:pt x="378" y="263"/>
                  </a:lnTo>
                  <a:lnTo>
                    <a:pt x="370" y="253"/>
                  </a:lnTo>
                  <a:lnTo>
                    <a:pt x="363" y="242"/>
                  </a:lnTo>
                  <a:lnTo>
                    <a:pt x="355" y="232"/>
                  </a:lnTo>
                  <a:lnTo>
                    <a:pt x="348" y="223"/>
                  </a:lnTo>
                  <a:lnTo>
                    <a:pt x="340" y="215"/>
                  </a:lnTo>
                  <a:lnTo>
                    <a:pt x="331" y="206"/>
                  </a:lnTo>
                  <a:lnTo>
                    <a:pt x="321" y="194"/>
                  </a:lnTo>
                  <a:lnTo>
                    <a:pt x="313" y="187"/>
                  </a:lnTo>
                  <a:lnTo>
                    <a:pt x="306" y="177"/>
                  </a:lnTo>
                  <a:lnTo>
                    <a:pt x="296" y="170"/>
                  </a:lnTo>
                  <a:lnTo>
                    <a:pt x="289" y="162"/>
                  </a:lnTo>
                  <a:lnTo>
                    <a:pt x="279" y="154"/>
                  </a:lnTo>
                  <a:lnTo>
                    <a:pt x="272" y="147"/>
                  </a:lnTo>
                  <a:lnTo>
                    <a:pt x="260" y="139"/>
                  </a:lnTo>
                  <a:lnTo>
                    <a:pt x="253" y="132"/>
                  </a:lnTo>
                  <a:lnTo>
                    <a:pt x="243" y="124"/>
                  </a:lnTo>
                  <a:lnTo>
                    <a:pt x="236" y="120"/>
                  </a:lnTo>
                  <a:lnTo>
                    <a:pt x="224" y="113"/>
                  </a:lnTo>
                  <a:lnTo>
                    <a:pt x="217" y="107"/>
                  </a:lnTo>
                  <a:lnTo>
                    <a:pt x="209" y="101"/>
                  </a:lnTo>
                  <a:lnTo>
                    <a:pt x="201" y="96"/>
                  </a:lnTo>
                  <a:lnTo>
                    <a:pt x="192" y="90"/>
                  </a:lnTo>
                  <a:lnTo>
                    <a:pt x="182" y="82"/>
                  </a:lnTo>
                  <a:lnTo>
                    <a:pt x="175" y="76"/>
                  </a:lnTo>
                  <a:lnTo>
                    <a:pt x="165" y="73"/>
                  </a:lnTo>
                  <a:lnTo>
                    <a:pt x="156" y="67"/>
                  </a:lnTo>
                  <a:lnTo>
                    <a:pt x="148" y="61"/>
                  </a:lnTo>
                  <a:lnTo>
                    <a:pt x="140" y="57"/>
                  </a:lnTo>
                  <a:lnTo>
                    <a:pt x="133" y="54"/>
                  </a:lnTo>
                  <a:lnTo>
                    <a:pt x="123" y="48"/>
                  </a:lnTo>
                  <a:lnTo>
                    <a:pt x="116" y="44"/>
                  </a:lnTo>
                  <a:lnTo>
                    <a:pt x="108" y="40"/>
                  </a:lnTo>
                  <a:lnTo>
                    <a:pt x="102" y="37"/>
                  </a:lnTo>
                  <a:lnTo>
                    <a:pt x="87" y="29"/>
                  </a:lnTo>
                  <a:lnTo>
                    <a:pt x="78" y="25"/>
                  </a:lnTo>
                  <a:lnTo>
                    <a:pt x="63" y="18"/>
                  </a:lnTo>
                  <a:lnTo>
                    <a:pt x="53" y="12"/>
                  </a:lnTo>
                  <a:lnTo>
                    <a:pt x="44" y="10"/>
                  </a:lnTo>
                  <a:lnTo>
                    <a:pt x="36" y="6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59"/>
            <p:cNvSpPr>
              <a:spLocks/>
            </p:cNvSpPr>
            <p:nvPr/>
          </p:nvSpPr>
          <p:spPr bwMode="auto">
            <a:xfrm flipH="1">
              <a:off x="4624747" y="2440374"/>
              <a:ext cx="184150" cy="403225"/>
            </a:xfrm>
            <a:custGeom>
              <a:avLst/>
              <a:gdLst>
                <a:gd name="T0" fmla="*/ 186 w 232"/>
                <a:gd name="T1" fmla="*/ 2 h 510"/>
                <a:gd name="T2" fmla="*/ 171 w 232"/>
                <a:gd name="T3" fmla="*/ 15 h 510"/>
                <a:gd name="T4" fmla="*/ 158 w 232"/>
                <a:gd name="T5" fmla="*/ 29 h 510"/>
                <a:gd name="T6" fmla="*/ 143 w 232"/>
                <a:gd name="T7" fmla="*/ 48 h 510"/>
                <a:gd name="T8" fmla="*/ 124 w 232"/>
                <a:gd name="T9" fmla="*/ 71 h 510"/>
                <a:gd name="T10" fmla="*/ 105 w 232"/>
                <a:gd name="T11" fmla="*/ 97 h 510"/>
                <a:gd name="T12" fmla="*/ 87 w 232"/>
                <a:gd name="T13" fmla="*/ 128 h 510"/>
                <a:gd name="T14" fmla="*/ 74 w 232"/>
                <a:gd name="T15" fmla="*/ 152 h 510"/>
                <a:gd name="T16" fmla="*/ 65 w 232"/>
                <a:gd name="T17" fmla="*/ 169 h 510"/>
                <a:gd name="T18" fmla="*/ 53 w 232"/>
                <a:gd name="T19" fmla="*/ 188 h 510"/>
                <a:gd name="T20" fmla="*/ 47 w 232"/>
                <a:gd name="T21" fmla="*/ 206 h 510"/>
                <a:gd name="T22" fmla="*/ 38 w 232"/>
                <a:gd name="T23" fmla="*/ 227 h 510"/>
                <a:gd name="T24" fmla="*/ 32 w 232"/>
                <a:gd name="T25" fmla="*/ 247 h 510"/>
                <a:gd name="T26" fmla="*/ 23 w 232"/>
                <a:gd name="T27" fmla="*/ 268 h 510"/>
                <a:gd name="T28" fmla="*/ 17 w 232"/>
                <a:gd name="T29" fmla="*/ 291 h 510"/>
                <a:gd name="T30" fmla="*/ 13 w 232"/>
                <a:gd name="T31" fmla="*/ 314 h 510"/>
                <a:gd name="T32" fmla="*/ 8 w 232"/>
                <a:gd name="T33" fmla="*/ 337 h 510"/>
                <a:gd name="T34" fmla="*/ 4 w 232"/>
                <a:gd name="T35" fmla="*/ 361 h 510"/>
                <a:gd name="T36" fmla="*/ 2 w 232"/>
                <a:gd name="T37" fmla="*/ 388 h 510"/>
                <a:gd name="T38" fmla="*/ 0 w 232"/>
                <a:gd name="T39" fmla="*/ 413 h 510"/>
                <a:gd name="T40" fmla="*/ 0 w 232"/>
                <a:gd name="T41" fmla="*/ 438 h 510"/>
                <a:gd name="T42" fmla="*/ 2 w 232"/>
                <a:gd name="T43" fmla="*/ 468 h 510"/>
                <a:gd name="T44" fmla="*/ 6 w 232"/>
                <a:gd name="T45" fmla="*/ 495 h 510"/>
                <a:gd name="T46" fmla="*/ 68 w 232"/>
                <a:gd name="T47" fmla="*/ 502 h 510"/>
                <a:gd name="T48" fmla="*/ 65 w 232"/>
                <a:gd name="T49" fmla="*/ 476 h 510"/>
                <a:gd name="T50" fmla="*/ 65 w 232"/>
                <a:gd name="T51" fmla="*/ 451 h 510"/>
                <a:gd name="T52" fmla="*/ 63 w 232"/>
                <a:gd name="T53" fmla="*/ 426 h 510"/>
                <a:gd name="T54" fmla="*/ 65 w 232"/>
                <a:gd name="T55" fmla="*/ 403 h 510"/>
                <a:gd name="T56" fmla="*/ 65 w 232"/>
                <a:gd name="T57" fmla="*/ 379 h 510"/>
                <a:gd name="T58" fmla="*/ 67 w 232"/>
                <a:gd name="T59" fmla="*/ 356 h 510"/>
                <a:gd name="T60" fmla="*/ 70 w 232"/>
                <a:gd name="T61" fmla="*/ 337 h 510"/>
                <a:gd name="T62" fmla="*/ 76 w 232"/>
                <a:gd name="T63" fmla="*/ 316 h 510"/>
                <a:gd name="T64" fmla="*/ 82 w 232"/>
                <a:gd name="T65" fmla="*/ 295 h 510"/>
                <a:gd name="T66" fmla="*/ 86 w 232"/>
                <a:gd name="T67" fmla="*/ 274 h 510"/>
                <a:gd name="T68" fmla="*/ 93 w 232"/>
                <a:gd name="T69" fmla="*/ 255 h 510"/>
                <a:gd name="T70" fmla="*/ 101 w 232"/>
                <a:gd name="T71" fmla="*/ 238 h 510"/>
                <a:gd name="T72" fmla="*/ 116 w 232"/>
                <a:gd name="T73" fmla="*/ 202 h 510"/>
                <a:gd name="T74" fmla="*/ 133 w 232"/>
                <a:gd name="T75" fmla="*/ 173 h 510"/>
                <a:gd name="T76" fmla="*/ 148 w 232"/>
                <a:gd name="T77" fmla="*/ 141 h 510"/>
                <a:gd name="T78" fmla="*/ 165 w 232"/>
                <a:gd name="T79" fmla="*/ 116 h 510"/>
                <a:gd name="T80" fmla="*/ 181 w 232"/>
                <a:gd name="T81" fmla="*/ 93 h 510"/>
                <a:gd name="T82" fmla="*/ 198 w 232"/>
                <a:gd name="T83" fmla="*/ 76 h 510"/>
                <a:gd name="T84" fmla="*/ 220 w 232"/>
                <a:gd name="T85" fmla="*/ 54 h 510"/>
                <a:gd name="T86" fmla="*/ 232 w 232"/>
                <a:gd name="T87" fmla="*/ 44 h 510"/>
                <a:gd name="T88" fmla="*/ 192 w 232"/>
                <a:gd name="T89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2" h="510">
                  <a:moveTo>
                    <a:pt x="192" y="0"/>
                  </a:moveTo>
                  <a:lnTo>
                    <a:pt x="186" y="2"/>
                  </a:lnTo>
                  <a:lnTo>
                    <a:pt x="179" y="10"/>
                  </a:lnTo>
                  <a:lnTo>
                    <a:pt x="171" y="15"/>
                  </a:lnTo>
                  <a:lnTo>
                    <a:pt x="163" y="23"/>
                  </a:lnTo>
                  <a:lnTo>
                    <a:pt x="158" y="29"/>
                  </a:lnTo>
                  <a:lnTo>
                    <a:pt x="150" y="40"/>
                  </a:lnTo>
                  <a:lnTo>
                    <a:pt x="143" y="48"/>
                  </a:lnTo>
                  <a:lnTo>
                    <a:pt x="133" y="57"/>
                  </a:lnTo>
                  <a:lnTo>
                    <a:pt x="124" y="71"/>
                  </a:lnTo>
                  <a:lnTo>
                    <a:pt x="114" y="84"/>
                  </a:lnTo>
                  <a:lnTo>
                    <a:pt x="105" y="97"/>
                  </a:lnTo>
                  <a:lnTo>
                    <a:pt x="97" y="112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74" y="152"/>
                  </a:lnTo>
                  <a:lnTo>
                    <a:pt x="68" y="160"/>
                  </a:lnTo>
                  <a:lnTo>
                    <a:pt x="65" y="169"/>
                  </a:lnTo>
                  <a:lnTo>
                    <a:pt x="59" y="179"/>
                  </a:lnTo>
                  <a:lnTo>
                    <a:pt x="53" y="188"/>
                  </a:lnTo>
                  <a:lnTo>
                    <a:pt x="49" y="196"/>
                  </a:lnTo>
                  <a:lnTo>
                    <a:pt x="47" y="206"/>
                  </a:lnTo>
                  <a:lnTo>
                    <a:pt x="44" y="217"/>
                  </a:lnTo>
                  <a:lnTo>
                    <a:pt x="38" y="227"/>
                  </a:lnTo>
                  <a:lnTo>
                    <a:pt x="34" y="238"/>
                  </a:lnTo>
                  <a:lnTo>
                    <a:pt x="32" y="247"/>
                  </a:lnTo>
                  <a:lnTo>
                    <a:pt x="28" y="257"/>
                  </a:lnTo>
                  <a:lnTo>
                    <a:pt x="23" y="268"/>
                  </a:lnTo>
                  <a:lnTo>
                    <a:pt x="21" y="280"/>
                  </a:lnTo>
                  <a:lnTo>
                    <a:pt x="17" y="291"/>
                  </a:lnTo>
                  <a:lnTo>
                    <a:pt x="17" y="304"/>
                  </a:lnTo>
                  <a:lnTo>
                    <a:pt x="13" y="314"/>
                  </a:lnTo>
                  <a:lnTo>
                    <a:pt x="11" y="325"/>
                  </a:lnTo>
                  <a:lnTo>
                    <a:pt x="8" y="337"/>
                  </a:lnTo>
                  <a:lnTo>
                    <a:pt x="6" y="350"/>
                  </a:lnTo>
                  <a:lnTo>
                    <a:pt x="4" y="361"/>
                  </a:lnTo>
                  <a:lnTo>
                    <a:pt x="2" y="375"/>
                  </a:lnTo>
                  <a:lnTo>
                    <a:pt x="2" y="388"/>
                  </a:lnTo>
                  <a:lnTo>
                    <a:pt x="2" y="401"/>
                  </a:lnTo>
                  <a:lnTo>
                    <a:pt x="0" y="413"/>
                  </a:lnTo>
                  <a:lnTo>
                    <a:pt x="0" y="426"/>
                  </a:lnTo>
                  <a:lnTo>
                    <a:pt x="0" y="438"/>
                  </a:lnTo>
                  <a:lnTo>
                    <a:pt x="2" y="453"/>
                  </a:lnTo>
                  <a:lnTo>
                    <a:pt x="2" y="468"/>
                  </a:lnTo>
                  <a:lnTo>
                    <a:pt x="4" y="481"/>
                  </a:lnTo>
                  <a:lnTo>
                    <a:pt x="6" y="495"/>
                  </a:lnTo>
                  <a:lnTo>
                    <a:pt x="9" y="510"/>
                  </a:lnTo>
                  <a:lnTo>
                    <a:pt x="68" y="502"/>
                  </a:lnTo>
                  <a:lnTo>
                    <a:pt x="67" y="487"/>
                  </a:lnTo>
                  <a:lnTo>
                    <a:pt x="65" y="476"/>
                  </a:lnTo>
                  <a:lnTo>
                    <a:pt x="65" y="462"/>
                  </a:lnTo>
                  <a:lnTo>
                    <a:pt x="65" y="451"/>
                  </a:lnTo>
                  <a:lnTo>
                    <a:pt x="63" y="438"/>
                  </a:lnTo>
                  <a:lnTo>
                    <a:pt x="63" y="426"/>
                  </a:lnTo>
                  <a:lnTo>
                    <a:pt x="63" y="413"/>
                  </a:lnTo>
                  <a:lnTo>
                    <a:pt x="65" y="403"/>
                  </a:lnTo>
                  <a:lnTo>
                    <a:pt x="65" y="390"/>
                  </a:lnTo>
                  <a:lnTo>
                    <a:pt x="65" y="379"/>
                  </a:lnTo>
                  <a:lnTo>
                    <a:pt x="67" y="367"/>
                  </a:lnTo>
                  <a:lnTo>
                    <a:pt x="67" y="356"/>
                  </a:lnTo>
                  <a:lnTo>
                    <a:pt x="67" y="346"/>
                  </a:lnTo>
                  <a:lnTo>
                    <a:pt x="70" y="337"/>
                  </a:lnTo>
                  <a:lnTo>
                    <a:pt x="72" y="325"/>
                  </a:lnTo>
                  <a:lnTo>
                    <a:pt x="76" y="316"/>
                  </a:lnTo>
                  <a:lnTo>
                    <a:pt x="78" y="306"/>
                  </a:lnTo>
                  <a:lnTo>
                    <a:pt x="82" y="295"/>
                  </a:lnTo>
                  <a:lnTo>
                    <a:pt x="82" y="285"/>
                  </a:lnTo>
                  <a:lnTo>
                    <a:pt x="86" y="274"/>
                  </a:lnTo>
                  <a:lnTo>
                    <a:pt x="89" y="265"/>
                  </a:lnTo>
                  <a:lnTo>
                    <a:pt x="93" y="255"/>
                  </a:lnTo>
                  <a:lnTo>
                    <a:pt x="97" y="246"/>
                  </a:lnTo>
                  <a:lnTo>
                    <a:pt x="101" y="238"/>
                  </a:lnTo>
                  <a:lnTo>
                    <a:pt x="108" y="219"/>
                  </a:lnTo>
                  <a:lnTo>
                    <a:pt x="116" y="202"/>
                  </a:lnTo>
                  <a:lnTo>
                    <a:pt x="124" y="187"/>
                  </a:lnTo>
                  <a:lnTo>
                    <a:pt x="133" y="173"/>
                  </a:lnTo>
                  <a:lnTo>
                    <a:pt x="141" y="158"/>
                  </a:lnTo>
                  <a:lnTo>
                    <a:pt x="148" y="141"/>
                  </a:lnTo>
                  <a:lnTo>
                    <a:pt x="158" y="128"/>
                  </a:lnTo>
                  <a:lnTo>
                    <a:pt x="165" y="116"/>
                  </a:lnTo>
                  <a:lnTo>
                    <a:pt x="173" y="105"/>
                  </a:lnTo>
                  <a:lnTo>
                    <a:pt x="181" y="93"/>
                  </a:lnTo>
                  <a:lnTo>
                    <a:pt x="190" y="84"/>
                  </a:lnTo>
                  <a:lnTo>
                    <a:pt x="198" y="76"/>
                  </a:lnTo>
                  <a:lnTo>
                    <a:pt x="211" y="61"/>
                  </a:lnTo>
                  <a:lnTo>
                    <a:pt x="220" y="54"/>
                  </a:lnTo>
                  <a:lnTo>
                    <a:pt x="228" y="46"/>
                  </a:lnTo>
                  <a:lnTo>
                    <a:pt x="232" y="44"/>
                  </a:lnTo>
                  <a:lnTo>
                    <a:pt x="192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60"/>
            <p:cNvSpPr>
              <a:spLocks/>
            </p:cNvSpPr>
            <p:nvPr/>
          </p:nvSpPr>
          <p:spPr bwMode="auto">
            <a:xfrm flipH="1">
              <a:off x="4596172" y="2822962"/>
              <a:ext cx="217488" cy="463550"/>
            </a:xfrm>
            <a:custGeom>
              <a:avLst/>
              <a:gdLst>
                <a:gd name="T0" fmla="*/ 0 w 274"/>
                <a:gd name="T1" fmla="*/ 21 h 584"/>
                <a:gd name="T2" fmla="*/ 217 w 274"/>
                <a:gd name="T3" fmla="*/ 584 h 584"/>
                <a:gd name="T4" fmla="*/ 274 w 274"/>
                <a:gd name="T5" fmla="*/ 561 h 584"/>
                <a:gd name="T6" fmla="*/ 57 w 274"/>
                <a:gd name="T7" fmla="*/ 0 h 584"/>
                <a:gd name="T8" fmla="*/ 0 w 274"/>
                <a:gd name="T9" fmla="*/ 21 h 584"/>
                <a:gd name="T10" fmla="*/ 0 w 274"/>
                <a:gd name="T11" fmla="*/ 21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584">
                  <a:moveTo>
                    <a:pt x="0" y="21"/>
                  </a:moveTo>
                  <a:lnTo>
                    <a:pt x="217" y="584"/>
                  </a:lnTo>
                  <a:lnTo>
                    <a:pt x="274" y="561"/>
                  </a:lnTo>
                  <a:lnTo>
                    <a:pt x="57" y="0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61"/>
            <p:cNvSpPr>
              <a:spLocks/>
            </p:cNvSpPr>
            <p:nvPr/>
          </p:nvSpPr>
          <p:spPr bwMode="auto">
            <a:xfrm flipH="1">
              <a:off x="4600934" y="2753112"/>
              <a:ext cx="633413" cy="738188"/>
            </a:xfrm>
            <a:custGeom>
              <a:avLst/>
              <a:gdLst>
                <a:gd name="T0" fmla="*/ 717 w 798"/>
                <a:gd name="T1" fmla="*/ 678 h 929"/>
                <a:gd name="T2" fmla="*/ 694 w 798"/>
                <a:gd name="T3" fmla="*/ 720 h 929"/>
                <a:gd name="T4" fmla="*/ 667 w 798"/>
                <a:gd name="T5" fmla="*/ 768 h 929"/>
                <a:gd name="T6" fmla="*/ 637 w 798"/>
                <a:gd name="T7" fmla="*/ 811 h 929"/>
                <a:gd name="T8" fmla="*/ 574 w 798"/>
                <a:gd name="T9" fmla="*/ 863 h 929"/>
                <a:gd name="T10" fmla="*/ 490 w 798"/>
                <a:gd name="T11" fmla="*/ 851 h 929"/>
                <a:gd name="T12" fmla="*/ 452 w 798"/>
                <a:gd name="T13" fmla="*/ 798 h 929"/>
                <a:gd name="T14" fmla="*/ 441 w 798"/>
                <a:gd name="T15" fmla="*/ 726 h 929"/>
                <a:gd name="T16" fmla="*/ 451 w 798"/>
                <a:gd name="T17" fmla="*/ 646 h 929"/>
                <a:gd name="T18" fmla="*/ 466 w 798"/>
                <a:gd name="T19" fmla="*/ 566 h 929"/>
                <a:gd name="T20" fmla="*/ 487 w 798"/>
                <a:gd name="T21" fmla="*/ 511 h 929"/>
                <a:gd name="T22" fmla="*/ 525 w 798"/>
                <a:gd name="T23" fmla="*/ 441 h 929"/>
                <a:gd name="T24" fmla="*/ 445 w 798"/>
                <a:gd name="T25" fmla="*/ 443 h 929"/>
                <a:gd name="T26" fmla="*/ 380 w 798"/>
                <a:gd name="T27" fmla="*/ 441 h 929"/>
                <a:gd name="T28" fmla="*/ 329 w 798"/>
                <a:gd name="T29" fmla="*/ 433 h 929"/>
                <a:gd name="T30" fmla="*/ 268 w 798"/>
                <a:gd name="T31" fmla="*/ 414 h 929"/>
                <a:gd name="T32" fmla="*/ 205 w 798"/>
                <a:gd name="T33" fmla="*/ 389 h 929"/>
                <a:gd name="T34" fmla="*/ 137 w 798"/>
                <a:gd name="T35" fmla="*/ 350 h 929"/>
                <a:gd name="T36" fmla="*/ 93 w 798"/>
                <a:gd name="T37" fmla="*/ 306 h 929"/>
                <a:gd name="T38" fmla="*/ 67 w 798"/>
                <a:gd name="T39" fmla="*/ 256 h 929"/>
                <a:gd name="T40" fmla="*/ 63 w 798"/>
                <a:gd name="T41" fmla="*/ 211 h 929"/>
                <a:gd name="T42" fmla="*/ 72 w 798"/>
                <a:gd name="T43" fmla="*/ 163 h 929"/>
                <a:gd name="T44" fmla="*/ 101 w 798"/>
                <a:gd name="T45" fmla="*/ 118 h 929"/>
                <a:gd name="T46" fmla="*/ 141 w 798"/>
                <a:gd name="T47" fmla="*/ 76 h 929"/>
                <a:gd name="T48" fmla="*/ 203 w 798"/>
                <a:gd name="T49" fmla="*/ 62 h 929"/>
                <a:gd name="T50" fmla="*/ 279 w 798"/>
                <a:gd name="T51" fmla="*/ 66 h 929"/>
                <a:gd name="T52" fmla="*/ 361 w 798"/>
                <a:gd name="T53" fmla="*/ 85 h 929"/>
                <a:gd name="T54" fmla="*/ 441 w 798"/>
                <a:gd name="T55" fmla="*/ 112 h 929"/>
                <a:gd name="T56" fmla="*/ 509 w 798"/>
                <a:gd name="T57" fmla="*/ 140 h 929"/>
                <a:gd name="T58" fmla="*/ 580 w 798"/>
                <a:gd name="T59" fmla="*/ 106 h 929"/>
                <a:gd name="T60" fmla="*/ 538 w 798"/>
                <a:gd name="T61" fmla="*/ 85 h 929"/>
                <a:gd name="T62" fmla="*/ 466 w 798"/>
                <a:gd name="T63" fmla="*/ 57 h 929"/>
                <a:gd name="T64" fmla="*/ 401 w 798"/>
                <a:gd name="T65" fmla="*/ 32 h 929"/>
                <a:gd name="T66" fmla="*/ 356 w 798"/>
                <a:gd name="T67" fmla="*/ 21 h 929"/>
                <a:gd name="T68" fmla="*/ 302 w 798"/>
                <a:gd name="T69" fmla="*/ 7 h 929"/>
                <a:gd name="T70" fmla="*/ 251 w 798"/>
                <a:gd name="T71" fmla="*/ 0 h 929"/>
                <a:gd name="T72" fmla="*/ 202 w 798"/>
                <a:gd name="T73" fmla="*/ 0 h 929"/>
                <a:gd name="T74" fmla="*/ 156 w 798"/>
                <a:gd name="T75" fmla="*/ 7 h 929"/>
                <a:gd name="T76" fmla="*/ 80 w 798"/>
                <a:gd name="T77" fmla="*/ 43 h 929"/>
                <a:gd name="T78" fmla="*/ 34 w 798"/>
                <a:gd name="T79" fmla="*/ 108 h 929"/>
                <a:gd name="T80" fmla="*/ 6 w 798"/>
                <a:gd name="T81" fmla="*/ 171 h 929"/>
                <a:gd name="T82" fmla="*/ 2 w 798"/>
                <a:gd name="T83" fmla="*/ 235 h 929"/>
                <a:gd name="T84" fmla="*/ 17 w 798"/>
                <a:gd name="T85" fmla="*/ 298 h 929"/>
                <a:gd name="T86" fmla="*/ 61 w 798"/>
                <a:gd name="T87" fmla="*/ 363 h 929"/>
                <a:gd name="T88" fmla="*/ 127 w 798"/>
                <a:gd name="T89" fmla="*/ 414 h 929"/>
                <a:gd name="T90" fmla="*/ 181 w 798"/>
                <a:gd name="T91" fmla="*/ 445 h 929"/>
                <a:gd name="T92" fmla="*/ 243 w 798"/>
                <a:gd name="T93" fmla="*/ 469 h 929"/>
                <a:gd name="T94" fmla="*/ 321 w 798"/>
                <a:gd name="T95" fmla="*/ 494 h 929"/>
                <a:gd name="T96" fmla="*/ 392 w 798"/>
                <a:gd name="T97" fmla="*/ 500 h 929"/>
                <a:gd name="T98" fmla="*/ 418 w 798"/>
                <a:gd name="T99" fmla="*/ 523 h 929"/>
                <a:gd name="T100" fmla="*/ 399 w 798"/>
                <a:gd name="T101" fmla="*/ 581 h 929"/>
                <a:gd name="T102" fmla="*/ 384 w 798"/>
                <a:gd name="T103" fmla="*/ 656 h 929"/>
                <a:gd name="T104" fmla="*/ 380 w 798"/>
                <a:gd name="T105" fmla="*/ 732 h 929"/>
                <a:gd name="T106" fmla="*/ 390 w 798"/>
                <a:gd name="T107" fmla="*/ 804 h 929"/>
                <a:gd name="T108" fmla="*/ 420 w 798"/>
                <a:gd name="T109" fmla="*/ 867 h 929"/>
                <a:gd name="T110" fmla="*/ 479 w 798"/>
                <a:gd name="T111" fmla="*/ 914 h 929"/>
                <a:gd name="T112" fmla="*/ 551 w 798"/>
                <a:gd name="T113" fmla="*/ 927 h 929"/>
                <a:gd name="T114" fmla="*/ 618 w 798"/>
                <a:gd name="T115" fmla="*/ 907 h 929"/>
                <a:gd name="T116" fmla="*/ 669 w 798"/>
                <a:gd name="T117" fmla="*/ 863 h 929"/>
                <a:gd name="T118" fmla="*/ 713 w 798"/>
                <a:gd name="T119" fmla="*/ 811 h 929"/>
                <a:gd name="T120" fmla="*/ 749 w 798"/>
                <a:gd name="T121" fmla="*/ 753 h 929"/>
                <a:gd name="T122" fmla="*/ 774 w 798"/>
                <a:gd name="T123" fmla="*/ 697 h 929"/>
                <a:gd name="T124" fmla="*/ 796 w 798"/>
                <a:gd name="T125" fmla="*/ 646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98" h="929">
                  <a:moveTo>
                    <a:pt x="741" y="621"/>
                  </a:moveTo>
                  <a:lnTo>
                    <a:pt x="736" y="631"/>
                  </a:lnTo>
                  <a:lnTo>
                    <a:pt x="732" y="646"/>
                  </a:lnTo>
                  <a:lnTo>
                    <a:pt x="724" y="659"/>
                  </a:lnTo>
                  <a:lnTo>
                    <a:pt x="717" y="678"/>
                  </a:lnTo>
                  <a:lnTo>
                    <a:pt x="713" y="684"/>
                  </a:lnTo>
                  <a:lnTo>
                    <a:pt x="707" y="694"/>
                  </a:lnTo>
                  <a:lnTo>
                    <a:pt x="701" y="701"/>
                  </a:lnTo>
                  <a:lnTo>
                    <a:pt x="700" y="713"/>
                  </a:lnTo>
                  <a:lnTo>
                    <a:pt x="694" y="720"/>
                  </a:lnTo>
                  <a:lnTo>
                    <a:pt x="688" y="730"/>
                  </a:lnTo>
                  <a:lnTo>
                    <a:pt x="684" y="741"/>
                  </a:lnTo>
                  <a:lnTo>
                    <a:pt x="681" y="751"/>
                  </a:lnTo>
                  <a:lnTo>
                    <a:pt x="673" y="760"/>
                  </a:lnTo>
                  <a:lnTo>
                    <a:pt x="667" y="768"/>
                  </a:lnTo>
                  <a:lnTo>
                    <a:pt x="660" y="777"/>
                  </a:lnTo>
                  <a:lnTo>
                    <a:pt x="654" y="785"/>
                  </a:lnTo>
                  <a:lnTo>
                    <a:pt x="648" y="794"/>
                  </a:lnTo>
                  <a:lnTo>
                    <a:pt x="643" y="802"/>
                  </a:lnTo>
                  <a:lnTo>
                    <a:pt x="637" y="811"/>
                  </a:lnTo>
                  <a:lnTo>
                    <a:pt x="631" y="819"/>
                  </a:lnTo>
                  <a:lnTo>
                    <a:pt x="616" y="830"/>
                  </a:lnTo>
                  <a:lnTo>
                    <a:pt x="603" y="844"/>
                  </a:lnTo>
                  <a:lnTo>
                    <a:pt x="587" y="853"/>
                  </a:lnTo>
                  <a:lnTo>
                    <a:pt x="574" y="863"/>
                  </a:lnTo>
                  <a:lnTo>
                    <a:pt x="555" y="869"/>
                  </a:lnTo>
                  <a:lnTo>
                    <a:pt x="538" y="869"/>
                  </a:lnTo>
                  <a:lnTo>
                    <a:pt x="523" y="865"/>
                  </a:lnTo>
                  <a:lnTo>
                    <a:pt x="508" y="861"/>
                  </a:lnTo>
                  <a:lnTo>
                    <a:pt x="490" y="851"/>
                  </a:lnTo>
                  <a:lnTo>
                    <a:pt x="481" y="844"/>
                  </a:lnTo>
                  <a:lnTo>
                    <a:pt x="471" y="832"/>
                  </a:lnTo>
                  <a:lnTo>
                    <a:pt x="466" y="823"/>
                  </a:lnTo>
                  <a:lnTo>
                    <a:pt x="456" y="811"/>
                  </a:lnTo>
                  <a:lnTo>
                    <a:pt x="452" y="798"/>
                  </a:lnTo>
                  <a:lnTo>
                    <a:pt x="447" y="785"/>
                  </a:lnTo>
                  <a:lnTo>
                    <a:pt x="445" y="772"/>
                  </a:lnTo>
                  <a:lnTo>
                    <a:pt x="441" y="756"/>
                  </a:lnTo>
                  <a:lnTo>
                    <a:pt x="441" y="741"/>
                  </a:lnTo>
                  <a:lnTo>
                    <a:pt x="441" y="726"/>
                  </a:lnTo>
                  <a:lnTo>
                    <a:pt x="441" y="711"/>
                  </a:lnTo>
                  <a:lnTo>
                    <a:pt x="441" y="694"/>
                  </a:lnTo>
                  <a:lnTo>
                    <a:pt x="443" y="676"/>
                  </a:lnTo>
                  <a:lnTo>
                    <a:pt x="445" y="661"/>
                  </a:lnTo>
                  <a:lnTo>
                    <a:pt x="451" y="646"/>
                  </a:lnTo>
                  <a:lnTo>
                    <a:pt x="452" y="629"/>
                  </a:lnTo>
                  <a:lnTo>
                    <a:pt x="456" y="614"/>
                  </a:lnTo>
                  <a:lnTo>
                    <a:pt x="456" y="599"/>
                  </a:lnTo>
                  <a:lnTo>
                    <a:pt x="462" y="581"/>
                  </a:lnTo>
                  <a:lnTo>
                    <a:pt x="466" y="566"/>
                  </a:lnTo>
                  <a:lnTo>
                    <a:pt x="471" y="555"/>
                  </a:lnTo>
                  <a:lnTo>
                    <a:pt x="475" y="542"/>
                  </a:lnTo>
                  <a:lnTo>
                    <a:pt x="481" y="532"/>
                  </a:lnTo>
                  <a:lnTo>
                    <a:pt x="483" y="519"/>
                  </a:lnTo>
                  <a:lnTo>
                    <a:pt x="487" y="511"/>
                  </a:lnTo>
                  <a:lnTo>
                    <a:pt x="490" y="500"/>
                  </a:lnTo>
                  <a:lnTo>
                    <a:pt x="492" y="496"/>
                  </a:lnTo>
                  <a:lnTo>
                    <a:pt x="498" y="484"/>
                  </a:lnTo>
                  <a:lnTo>
                    <a:pt x="502" y="483"/>
                  </a:lnTo>
                  <a:lnTo>
                    <a:pt x="525" y="441"/>
                  </a:lnTo>
                  <a:lnTo>
                    <a:pt x="468" y="441"/>
                  </a:lnTo>
                  <a:lnTo>
                    <a:pt x="464" y="441"/>
                  </a:lnTo>
                  <a:lnTo>
                    <a:pt x="460" y="441"/>
                  </a:lnTo>
                  <a:lnTo>
                    <a:pt x="454" y="441"/>
                  </a:lnTo>
                  <a:lnTo>
                    <a:pt x="445" y="443"/>
                  </a:lnTo>
                  <a:lnTo>
                    <a:pt x="433" y="443"/>
                  </a:lnTo>
                  <a:lnTo>
                    <a:pt x="420" y="443"/>
                  </a:lnTo>
                  <a:lnTo>
                    <a:pt x="405" y="443"/>
                  </a:lnTo>
                  <a:lnTo>
                    <a:pt x="392" y="443"/>
                  </a:lnTo>
                  <a:lnTo>
                    <a:pt x="380" y="441"/>
                  </a:lnTo>
                  <a:lnTo>
                    <a:pt x="371" y="439"/>
                  </a:lnTo>
                  <a:lnTo>
                    <a:pt x="361" y="437"/>
                  </a:lnTo>
                  <a:lnTo>
                    <a:pt x="352" y="437"/>
                  </a:lnTo>
                  <a:lnTo>
                    <a:pt x="340" y="433"/>
                  </a:lnTo>
                  <a:lnTo>
                    <a:pt x="329" y="433"/>
                  </a:lnTo>
                  <a:lnTo>
                    <a:pt x="318" y="429"/>
                  </a:lnTo>
                  <a:lnTo>
                    <a:pt x="308" y="427"/>
                  </a:lnTo>
                  <a:lnTo>
                    <a:pt x="295" y="422"/>
                  </a:lnTo>
                  <a:lnTo>
                    <a:pt x="281" y="418"/>
                  </a:lnTo>
                  <a:lnTo>
                    <a:pt x="268" y="414"/>
                  </a:lnTo>
                  <a:lnTo>
                    <a:pt x="257" y="410"/>
                  </a:lnTo>
                  <a:lnTo>
                    <a:pt x="243" y="405"/>
                  </a:lnTo>
                  <a:lnTo>
                    <a:pt x="230" y="401"/>
                  </a:lnTo>
                  <a:lnTo>
                    <a:pt x="217" y="395"/>
                  </a:lnTo>
                  <a:lnTo>
                    <a:pt x="205" y="389"/>
                  </a:lnTo>
                  <a:lnTo>
                    <a:pt x="190" y="382"/>
                  </a:lnTo>
                  <a:lnTo>
                    <a:pt x="175" y="374"/>
                  </a:lnTo>
                  <a:lnTo>
                    <a:pt x="162" y="367"/>
                  </a:lnTo>
                  <a:lnTo>
                    <a:pt x="148" y="359"/>
                  </a:lnTo>
                  <a:lnTo>
                    <a:pt x="137" y="350"/>
                  </a:lnTo>
                  <a:lnTo>
                    <a:pt x="127" y="342"/>
                  </a:lnTo>
                  <a:lnTo>
                    <a:pt x="118" y="332"/>
                  </a:lnTo>
                  <a:lnTo>
                    <a:pt x="110" y="325"/>
                  </a:lnTo>
                  <a:lnTo>
                    <a:pt x="101" y="315"/>
                  </a:lnTo>
                  <a:lnTo>
                    <a:pt x="93" y="306"/>
                  </a:lnTo>
                  <a:lnTo>
                    <a:pt x="84" y="296"/>
                  </a:lnTo>
                  <a:lnTo>
                    <a:pt x="80" y="287"/>
                  </a:lnTo>
                  <a:lnTo>
                    <a:pt x="74" y="277"/>
                  </a:lnTo>
                  <a:lnTo>
                    <a:pt x="69" y="268"/>
                  </a:lnTo>
                  <a:lnTo>
                    <a:pt x="67" y="256"/>
                  </a:lnTo>
                  <a:lnTo>
                    <a:pt x="67" y="249"/>
                  </a:lnTo>
                  <a:lnTo>
                    <a:pt x="63" y="237"/>
                  </a:lnTo>
                  <a:lnTo>
                    <a:pt x="63" y="230"/>
                  </a:lnTo>
                  <a:lnTo>
                    <a:pt x="63" y="220"/>
                  </a:lnTo>
                  <a:lnTo>
                    <a:pt x="63" y="211"/>
                  </a:lnTo>
                  <a:lnTo>
                    <a:pt x="63" y="201"/>
                  </a:lnTo>
                  <a:lnTo>
                    <a:pt x="65" y="192"/>
                  </a:lnTo>
                  <a:lnTo>
                    <a:pt x="67" y="182"/>
                  </a:lnTo>
                  <a:lnTo>
                    <a:pt x="70" y="173"/>
                  </a:lnTo>
                  <a:lnTo>
                    <a:pt x="72" y="163"/>
                  </a:lnTo>
                  <a:lnTo>
                    <a:pt x="78" y="156"/>
                  </a:lnTo>
                  <a:lnTo>
                    <a:pt x="84" y="144"/>
                  </a:lnTo>
                  <a:lnTo>
                    <a:pt x="88" y="137"/>
                  </a:lnTo>
                  <a:lnTo>
                    <a:pt x="93" y="125"/>
                  </a:lnTo>
                  <a:lnTo>
                    <a:pt x="101" y="118"/>
                  </a:lnTo>
                  <a:lnTo>
                    <a:pt x="107" y="106"/>
                  </a:lnTo>
                  <a:lnTo>
                    <a:pt x="118" y="99"/>
                  </a:lnTo>
                  <a:lnTo>
                    <a:pt x="122" y="89"/>
                  </a:lnTo>
                  <a:lnTo>
                    <a:pt x="133" y="81"/>
                  </a:lnTo>
                  <a:lnTo>
                    <a:pt x="141" y="76"/>
                  </a:lnTo>
                  <a:lnTo>
                    <a:pt x="152" y="72"/>
                  </a:lnTo>
                  <a:lnTo>
                    <a:pt x="164" y="66"/>
                  </a:lnTo>
                  <a:lnTo>
                    <a:pt x="177" y="64"/>
                  </a:lnTo>
                  <a:lnTo>
                    <a:pt x="188" y="62"/>
                  </a:lnTo>
                  <a:lnTo>
                    <a:pt x="203" y="62"/>
                  </a:lnTo>
                  <a:lnTo>
                    <a:pt x="217" y="61"/>
                  </a:lnTo>
                  <a:lnTo>
                    <a:pt x="232" y="61"/>
                  </a:lnTo>
                  <a:lnTo>
                    <a:pt x="247" y="62"/>
                  </a:lnTo>
                  <a:lnTo>
                    <a:pt x="264" y="64"/>
                  </a:lnTo>
                  <a:lnTo>
                    <a:pt x="279" y="66"/>
                  </a:lnTo>
                  <a:lnTo>
                    <a:pt x="295" y="70"/>
                  </a:lnTo>
                  <a:lnTo>
                    <a:pt x="312" y="72"/>
                  </a:lnTo>
                  <a:lnTo>
                    <a:pt x="329" y="78"/>
                  </a:lnTo>
                  <a:lnTo>
                    <a:pt x="344" y="81"/>
                  </a:lnTo>
                  <a:lnTo>
                    <a:pt x="361" y="85"/>
                  </a:lnTo>
                  <a:lnTo>
                    <a:pt x="376" y="89"/>
                  </a:lnTo>
                  <a:lnTo>
                    <a:pt x="394" y="95"/>
                  </a:lnTo>
                  <a:lnTo>
                    <a:pt x="409" y="100"/>
                  </a:lnTo>
                  <a:lnTo>
                    <a:pt x="426" y="106"/>
                  </a:lnTo>
                  <a:lnTo>
                    <a:pt x="441" y="112"/>
                  </a:lnTo>
                  <a:lnTo>
                    <a:pt x="456" y="119"/>
                  </a:lnTo>
                  <a:lnTo>
                    <a:pt x="471" y="123"/>
                  </a:lnTo>
                  <a:lnTo>
                    <a:pt x="485" y="129"/>
                  </a:lnTo>
                  <a:lnTo>
                    <a:pt x="496" y="135"/>
                  </a:lnTo>
                  <a:lnTo>
                    <a:pt x="509" y="140"/>
                  </a:lnTo>
                  <a:lnTo>
                    <a:pt x="521" y="146"/>
                  </a:lnTo>
                  <a:lnTo>
                    <a:pt x="532" y="152"/>
                  </a:lnTo>
                  <a:lnTo>
                    <a:pt x="542" y="156"/>
                  </a:lnTo>
                  <a:lnTo>
                    <a:pt x="553" y="161"/>
                  </a:lnTo>
                  <a:lnTo>
                    <a:pt x="580" y="106"/>
                  </a:lnTo>
                  <a:lnTo>
                    <a:pt x="572" y="104"/>
                  </a:lnTo>
                  <a:lnTo>
                    <a:pt x="568" y="100"/>
                  </a:lnTo>
                  <a:lnTo>
                    <a:pt x="557" y="95"/>
                  </a:lnTo>
                  <a:lnTo>
                    <a:pt x="549" y="91"/>
                  </a:lnTo>
                  <a:lnTo>
                    <a:pt x="538" y="85"/>
                  </a:lnTo>
                  <a:lnTo>
                    <a:pt x="525" y="80"/>
                  </a:lnTo>
                  <a:lnTo>
                    <a:pt x="511" y="74"/>
                  </a:lnTo>
                  <a:lnTo>
                    <a:pt x="500" y="70"/>
                  </a:lnTo>
                  <a:lnTo>
                    <a:pt x="483" y="61"/>
                  </a:lnTo>
                  <a:lnTo>
                    <a:pt x="466" y="57"/>
                  </a:lnTo>
                  <a:lnTo>
                    <a:pt x="449" y="47"/>
                  </a:lnTo>
                  <a:lnTo>
                    <a:pt x="432" y="42"/>
                  </a:lnTo>
                  <a:lnTo>
                    <a:pt x="422" y="38"/>
                  </a:lnTo>
                  <a:lnTo>
                    <a:pt x="411" y="36"/>
                  </a:lnTo>
                  <a:lnTo>
                    <a:pt x="401" y="32"/>
                  </a:lnTo>
                  <a:lnTo>
                    <a:pt x="392" y="30"/>
                  </a:lnTo>
                  <a:lnTo>
                    <a:pt x="382" y="26"/>
                  </a:lnTo>
                  <a:lnTo>
                    <a:pt x="375" y="24"/>
                  </a:lnTo>
                  <a:lnTo>
                    <a:pt x="363" y="23"/>
                  </a:lnTo>
                  <a:lnTo>
                    <a:pt x="356" y="21"/>
                  </a:lnTo>
                  <a:lnTo>
                    <a:pt x="344" y="17"/>
                  </a:lnTo>
                  <a:lnTo>
                    <a:pt x="333" y="15"/>
                  </a:lnTo>
                  <a:lnTo>
                    <a:pt x="323" y="11"/>
                  </a:lnTo>
                  <a:lnTo>
                    <a:pt x="312" y="9"/>
                  </a:lnTo>
                  <a:lnTo>
                    <a:pt x="302" y="7"/>
                  </a:lnTo>
                  <a:lnTo>
                    <a:pt x="293" y="5"/>
                  </a:lnTo>
                  <a:lnTo>
                    <a:pt x="281" y="4"/>
                  </a:lnTo>
                  <a:lnTo>
                    <a:pt x="272" y="4"/>
                  </a:lnTo>
                  <a:lnTo>
                    <a:pt x="262" y="2"/>
                  </a:lnTo>
                  <a:lnTo>
                    <a:pt x="251" y="0"/>
                  </a:lnTo>
                  <a:lnTo>
                    <a:pt x="241" y="0"/>
                  </a:lnTo>
                  <a:lnTo>
                    <a:pt x="230" y="0"/>
                  </a:lnTo>
                  <a:lnTo>
                    <a:pt x="221" y="0"/>
                  </a:lnTo>
                  <a:lnTo>
                    <a:pt x="213" y="0"/>
                  </a:lnTo>
                  <a:lnTo>
                    <a:pt x="202" y="0"/>
                  </a:lnTo>
                  <a:lnTo>
                    <a:pt x="194" y="2"/>
                  </a:lnTo>
                  <a:lnTo>
                    <a:pt x="183" y="2"/>
                  </a:lnTo>
                  <a:lnTo>
                    <a:pt x="173" y="2"/>
                  </a:lnTo>
                  <a:lnTo>
                    <a:pt x="165" y="4"/>
                  </a:lnTo>
                  <a:lnTo>
                    <a:pt x="156" y="7"/>
                  </a:lnTo>
                  <a:lnTo>
                    <a:pt x="139" y="9"/>
                  </a:lnTo>
                  <a:lnTo>
                    <a:pt x="124" y="17"/>
                  </a:lnTo>
                  <a:lnTo>
                    <a:pt x="108" y="24"/>
                  </a:lnTo>
                  <a:lnTo>
                    <a:pt x="93" y="34"/>
                  </a:lnTo>
                  <a:lnTo>
                    <a:pt x="80" y="43"/>
                  </a:lnTo>
                  <a:lnTo>
                    <a:pt x="69" y="59"/>
                  </a:lnTo>
                  <a:lnTo>
                    <a:pt x="59" y="70"/>
                  </a:lnTo>
                  <a:lnTo>
                    <a:pt x="50" y="83"/>
                  </a:lnTo>
                  <a:lnTo>
                    <a:pt x="40" y="95"/>
                  </a:lnTo>
                  <a:lnTo>
                    <a:pt x="34" y="108"/>
                  </a:lnTo>
                  <a:lnTo>
                    <a:pt x="25" y="121"/>
                  </a:lnTo>
                  <a:lnTo>
                    <a:pt x="21" y="135"/>
                  </a:lnTo>
                  <a:lnTo>
                    <a:pt x="15" y="146"/>
                  </a:lnTo>
                  <a:lnTo>
                    <a:pt x="12" y="159"/>
                  </a:lnTo>
                  <a:lnTo>
                    <a:pt x="6" y="171"/>
                  </a:lnTo>
                  <a:lnTo>
                    <a:pt x="4" y="184"/>
                  </a:lnTo>
                  <a:lnTo>
                    <a:pt x="2" y="196"/>
                  </a:lnTo>
                  <a:lnTo>
                    <a:pt x="2" y="209"/>
                  </a:lnTo>
                  <a:lnTo>
                    <a:pt x="0" y="220"/>
                  </a:lnTo>
                  <a:lnTo>
                    <a:pt x="2" y="235"/>
                  </a:lnTo>
                  <a:lnTo>
                    <a:pt x="2" y="247"/>
                  </a:lnTo>
                  <a:lnTo>
                    <a:pt x="6" y="260"/>
                  </a:lnTo>
                  <a:lnTo>
                    <a:pt x="8" y="272"/>
                  </a:lnTo>
                  <a:lnTo>
                    <a:pt x="13" y="287"/>
                  </a:lnTo>
                  <a:lnTo>
                    <a:pt x="17" y="298"/>
                  </a:lnTo>
                  <a:lnTo>
                    <a:pt x="25" y="311"/>
                  </a:lnTo>
                  <a:lnTo>
                    <a:pt x="31" y="323"/>
                  </a:lnTo>
                  <a:lnTo>
                    <a:pt x="40" y="336"/>
                  </a:lnTo>
                  <a:lnTo>
                    <a:pt x="50" y="350"/>
                  </a:lnTo>
                  <a:lnTo>
                    <a:pt x="61" y="363"/>
                  </a:lnTo>
                  <a:lnTo>
                    <a:pt x="70" y="372"/>
                  </a:lnTo>
                  <a:lnTo>
                    <a:pt x="84" y="384"/>
                  </a:lnTo>
                  <a:lnTo>
                    <a:pt x="97" y="393"/>
                  </a:lnTo>
                  <a:lnTo>
                    <a:pt x="112" y="405"/>
                  </a:lnTo>
                  <a:lnTo>
                    <a:pt x="127" y="414"/>
                  </a:lnTo>
                  <a:lnTo>
                    <a:pt x="143" y="424"/>
                  </a:lnTo>
                  <a:lnTo>
                    <a:pt x="150" y="429"/>
                  </a:lnTo>
                  <a:lnTo>
                    <a:pt x="160" y="433"/>
                  </a:lnTo>
                  <a:lnTo>
                    <a:pt x="169" y="439"/>
                  </a:lnTo>
                  <a:lnTo>
                    <a:pt x="181" y="445"/>
                  </a:lnTo>
                  <a:lnTo>
                    <a:pt x="198" y="450"/>
                  </a:lnTo>
                  <a:lnTo>
                    <a:pt x="215" y="460"/>
                  </a:lnTo>
                  <a:lnTo>
                    <a:pt x="224" y="464"/>
                  </a:lnTo>
                  <a:lnTo>
                    <a:pt x="234" y="467"/>
                  </a:lnTo>
                  <a:lnTo>
                    <a:pt x="243" y="469"/>
                  </a:lnTo>
                  <a:lnTo>
                    <a:pt x="253" y="475"/>
                  </a:lnTo>
                  <a:lnTo>
                    <a:pt x="270" y="481"/>
                  </a:lnTo>
                  <a:lnTo>
                    <a:pt x="287" y="484"/>
                  </a:lnTo>
                  <a:lnTo>
                    <a:pt x="304" y="488"/>
                  </a:lnTo>
                  <a:lnTo>
                    <a:pt x="321" y="494"/>
                  </a:lnTo>
                  <a:lnTo>
                    <a:pt x="335" y="496"/>
                  </a:lnTo>
                  <a:lnTo>
                    <a:pt x="350" y="498"/>
                  </a:lnTo>
                  <a:lnTo>
                    <a:pt x="363" y="500"/>
                  </a:lnTo>
                  <a:lnTo>
                    <a:pt x="378" y="500"/>
                  </a:lnTo>
                  <a:lnTo>
                    <a:pt x="392" y="500"/>
                  </a:lnTo>
                  <a:lnTo>
                    <a:pt x="403" y="502"/>
                  </a:lnTo>
                  <a:lnTo>
                    <a:pt x="414" y="502"/>
                  </a:lnTo>
                  <a:lnTo>
                    <a:pt x="426" y="503"/>
                  </a:lnTo>
                  <a:lnTo>
                    <a:pt x="422" y="513"/>
                  </a:lnTo>
                  <a:lnTo>
                    <a:pt x="418" y="523"/>
                  </a:lnTo>
                  <a:lnTo>
                    <a:pt x="414" y="534"/>
                  </a:lnTo>
                  <a:lnTo>
                    <a:pt x="411" y="545"/>
                  </a:lnTo>
                  <a:lnTo>
                    <a:pt x="407" y="557"/>
                  </a:lnTo>
                  <a:lnTo>
                    <a:pt x="403" y="570"/>
                  </a:lnTo>
                  <a:lnTo>
                    <a:pt x="399" y="581"/>
                  </a:lnTo>
                  <a:lnTo>
                    <a:pt x="395" y="599"/>
                  </a:lnTo>
                  <a:lnTo>
                    <a:pt x="392" y="612"/>
                  </a:lnTo>
                  <a:lnTo>
                    <a:pt x="390" y="625"/>
                  </a:lnTo>
                  <a:lnTo>
                    <a:pt x="386" y="640"/>
                  </a:lnTo>
                  <a:lnTo>
                    <a:pt x="384" y="656"/>
                  </a:lnTo>
                  <a:lnTo>
                    <a:pt x="382" y="671"/>
                  </a:lnTo>
                  <a:lnTo>
                    <a:pt x="380" y="686"/>
                  </a:lnTo>
                  <a:lnTo>
                    <a:pt x="380" y="701"/>
                  </a:lnTo>
                  <a:lnTo>
                    <a:pt x="380" y="718"/>
                  </a:lnTo>
                  <a:lnTo>
                    <a:pt x="380" y="732"/>
                  </a:lnTo>
                  <a:lnTo>
                    <a:pt x="380" y="747"/>
                  </a:lnTo>
                  <a:lnTo>
                    <a:pt x="380" y="762"/>
                  </a:lnTo>
                  <a:lnTo>
                    <a:pt x="384" y="777"/>
                  </a:lnTo>
                  <a:lnTo>
                    <a:pt x="386" y="791"/>
                  </a:lnTo>
                  <a:lnTo>
                    <a:pt x="390" y="804"/>
                  </a:lnTo>
                  <a:lnTo>
                    <a:pt x="394" y="817"/>
                  </a:lnTo>
                  <a:lnTo>
                    <a:pt x="401" y="830"/>
                  </a:lnTo>
                  <a:lnTo>
                    <a:pt x="407" y="844"/>
                  </a:lnTo>
                  <a:lnTo>
                    <a:pt x="413" y="855"/>
                  </a:lnTo>
                  <a:lnTo>
                    <a:pt x="420" y="867"/>
                  </a:lnTo>
                  <a:lnTo>
                    <a:pt x="430" y="878"/>
                  </a:lnTo>
                  <a:lnTo>
                    <a:pt x="441" y="888"/>
                  </a:lnTo>
                  <a:lnTo>
                    <a:pt x="452" y="897"/>
                  </a:lnTo>
                  <a:lnTo>
                    <a:pt x="464" y="907"/>
                  </a:lnTo>
                  <a:lnTo>
                    <a:pt x="479" y="914"/>
                  </a:lnTo>
                  <a:lnTo>
                    <a:pt x="492" y="920"/>
                  </a:lnTo>
                  <a:lnTo>
                    <a:pt x="508" y="926"/>
                  </a:lnTo>
                  <a:lnTo>
                    <a:pt x="523" y="927"/>
                  </a:lnTo>
                  <a:lnTo>
                    <a:pt x="538" y="929"/>
                  </a:lnTo>
                  <a:lnTo>
                    <a:pt x="551" y="927"/>
                  </a:lnTo>
                  <a:lnTo>
                    <a:pt x="566" y="927"/>
                  </a:lnTo>
                  <a:lnTo>
                    <a:pt x="582" y="924"/>
                  </a:lnTo>
                  <a:lnTo>
                    <a:pt x="597" y="920"/>
                  </a:lnTo>
                  <a:lnTo>
                    <a:pt x="606" y="912"/>
                  </a:lnTo>
                  <a:lnTo>
                    <a:pt x="618" y="907"/>
                  </a:lnTo>
                  <a:lnTo>
                    <a:pt x="627" y="899"/>
                  </a:lnTo>
                  <a:lnTo>
                    <a:pt x="639" y="893"/>
                  </a:lnTo>
                  <a:lnTo>
                    <a:pt x="648" y="882"/>
                  </a:lnTo>
                  <a:lnTo>
                    <a:pt x="658" y="874"/>
                  </a:lnTo>
                  <a:lnTo>
                    <a:pt x="669" y="863"/>
                  </a:lnTo>
                  <a:lnTo>
                    <a:pt x="679" y="855"/>
                  </a:lnTo>
                  <a:lnTo>
                    <a:pt x="686" y="844"/>
                  </a:lnTo>
                  <a:lnTo>
                    <a:pt x="696" y="832"/>
                  </a:lnTo>
                  <a:lnTo>
                    <a:pt x="703" y="821"/>
                  </a:lnTo>
                  <a:lnTo>
                    <a:pt x="713" y="811"/>
                  </a:lnTo>
                  <a:lnTo>
                    <a:pt x="719" y="798"/>
                  </a:lnTo>
                  <a:lnTo>
                    <a:pt x="728" y="787"/>
                  </a:lnTo>
                  <a:lnTo>
                    <a:pt x="734" y="775"/>
                  </a:lnTo>
                  <a:lnTo>
                    <a:pt x="743" y="764"/>
                  </a:lnTo>
                  <a:lnTo>
                    <a:pt x="749" y="753"/>
                  </a:lnTo>
                  <a:lnTo>
                    <a:pt x="753" y="741"/>
                  </a:lnTo>
                  <a:lnTo>
                    <a:pt x="758" y="730"/>
                  </a:lnTo>
                  <a:lnTo>
                    <a:pt x="766" y="718"/>
                  </a:lnTo>
                  <a:lnTo>
                    <a:pt x="768" y="709"/>
                  </a:lnTo>
                  <a:lnTo>
                    <a:pt x="774" y="697"/>
                  </a:lnTo>
                  <a:lnTo>
                    <a:pt x="777" y="688"/>
                  </a:lnTo>
                  <a:lnTo>
                    <a:pt x="781" y="680"/>
                  </a:lnTo>
                  <a:lnTo>
                    <a:pt x="787" y="665"/>
                  </a:lnTo>
                  <a:lnTo>
                    <a:pt x="793" y="654"/>
                  </a:lnTo>
                  <a:lnTo>
                    <a:pt x="796" y="646"/>
                  </a:lnTo>
                  <a:lnTo>
                    <a:pt x="798" y="642"/>
                  </a:lnTo>
                  <a:lnTo>
                    <a:pt x="741" y="621"/>
                  </a:lnTo>
                  <a:lnTo>
                    <a:pt x="741" y="6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62"/>
            <p:cNvSpPr>
              <a:spLocks/>
            </p:cNvSpPr>
            <p:nvPr/>
          </p:nvSpPr>
          <p:spPr bwMode="auto">
            <a:xfrm flipH="1">
              <a:off x="4323122" y="2559437"/>
              <a:ext cx="474663" cy="784225"/>
            </a:xfrm>
            <a:custGeom>
              <a:avLst/>
              <a:gdLst>
                <a:gd name="T0" fmla="*/ 572 w 599"/>
                <a:gd name="T1" fmla="*/ 723 h 989"/>
                <a:gd name="T2" fmla="*/ 502 w 599"/>
                <a:gd name="T3" fmla="*/ 643 h 989"/>
                <a:gd name="T4" fmla="*/ 420 w 599"/>
                <a:gd name="T5" fmla="*/ 597 h 989"/>
                <a:gd name="T6" fmla="*/ 455 w 599"/>
                <a:gd name="T7" fmla="*/ 537 h 989"/>
                <a:gd name="T8" fmla="*/ 491 w 599"/>
                <a:gd name="T9" fmla="*/ 485 h 989"/>
                <a:gd name="T10" fmla="*/ 525 w 599"/>
                <a:gd name="T11" fmla="*/ 430 h 989"/>
                <a:gd name="T12" fmla="*/ 555 w 599"/>
                <a:gd name="T13" fmla="*/ 367 h 989"/>
                <a:gd name="T14" fmla="*/ 580 w 599"/>
                <a:gd name="T15" fmla="*/ 293 h 989"/>
                <a:gd name="T16" fmla="*/ 591 w 599"/>
                <a:gd name="T17" fmla="*/ 219 h 989"/>
                <a:gd name="T18" fmla="*/ 580 w 599"/>
                <a:gd name="T19" fmla="*/ 147 h 989"/>
                <a:gd name="T20" fmla="*/ 540 w 599"/>
                <a:gd name="T21" fmla="*/ 86 h 989"/>
                <a:gd name="T22" fmla="*/ 477 w 599"/>
                <a:gd name="T23" fmla="*/ 37 h 989"/>
                <a:gd name="T24" fmla="*/ 401 w 599"/>
                <a:gd name="T25" fmla="*/ 8 h 989"/>
                <a:gd name="T26" fmla="*/ 327 w 599"/>
                <a:gd name="T27" fmla="*/ 0 h 989"/>
                <a:gd name="T28" fmla="*/ 255 w 599"/>
                <a:gd name="T29" fmla="*/ 19 h 989"/>
                <a:gd name="T30" fmla="*/ 171 w 599"/>
                <a:gd name="T31" fmla="*/ 71 h 989"/>
                <a:gd name="T32" fmla="*/ 105 w 599"/>
                <a:gd name="T33" fmla="*/ 145 h 989"/>
                <a:gd name="T34" fmla="*/ 54 w 599"/>
                <a:gd name="T35" fmla="*/ 229 h 989"/>
                <a:gd name="T36" fmla="*/ 19 w 599"/>
                <a:gd name="T37" fmla="*/ 301 h 989"/>
                <a:gd name="T38" fmla="*/ 57 w 599"/>
                <a:gd name="T39" fmla="*/ 375 h 989"/>
                <a:gd name="T40" fmla="*/ 76 w 599"/>
                <a:gd name="T41" fmla="*/ 316 h 989"/>
                <a:gd name="T42" fmla="*/ 112 w 599"/>
                <a:gd name="T43" fmla="*/ 251 h 989"/>
                <a:gd name="T44" fmla="*/ 158 w 599"/>
                <a:gd name="T45" fmla="*/ 173 h 989"/>
                <a:gd name="T46" fmla="*/ 221 w 599"/>
                <a:gd name="T47" fmla="*/ 111 h 989"/>
                <a:gd name="T48" fmla="*/ 306 w 599"/>
                <a:gd name="T49" fmla="*/ 67 h 989"/>
                <a:gd name="T50" fmla="*/ 379 w 599"/>
                <a:gd name="T51" fmla="*/ 65 h 989"/>
                <a:gd name="T52" fmla="*/ 437 w 599"/>
                <a:gd name="T53" fmla="*/ 84 h 989"/>
                <a:gd name="T54" fmla="*/ 491 w 599"/>
                <a:gd name="T55" fmla="*/ 118 h 989"/>
                <a:gd name="T56" fmla="*/ 532 w 599"/>
                <a:gd name="T57" fmla="*/ 204 h 989"/>
                <a:gd name="T58" fmla="*/ 521 w 599"/>
                <a:gd name="T59" fmla="*/ 301 h 989"/>
                <a:gd name="T60" fmla="*/ 487 w 599"/>
                <a:gd name="T61" fmla="*/ 377 h 989"/>
                <a:gd name="T62" fmla="*/ 449 w 599"/>
                <a:gd name="T63" fmla="*/ 440 h 989"/>
                <a:gd name="T64" fmla="*/ 409 w 599"/>
                <a:gd name="T65" fmla="*/ 499 h 989"/>
                <a:gd name="T66" fmla="*/ 361 w 599"/>
                <a:gd name="T67" fmla="*/ 552 h 989"/>
                <a:gd name="T68" fmla="*/ 297 w 599"/>
                <a:gd name="T69" fmla="*/ 622 h 989"/>
                <a:gd name="T70" fmla="*/ 386 w 599"/>
                <a:gd name="T71" fmla="*/ 649 h 989"/>
                <a:gd name="T72" fmla="*/ 441 w 599"/>
                <a:gd name="T73" fmla="*/ 673 h 989"/>
                <a:gd name="T74" fmla="*/ 489 w 599"/>
                <a:gd name="T75" fmla="*/ 710 h 989"/>
                <a:gd name="T76" fmla="*/ 523 w 599"/>
                <a:gd name="T77" fmla="*/ 757 h 989"/>
                <a:gd name="T78" fmla="*/ 538 w 599"/>
                <a:gd name="T79" fmla="*/ 831 h 989"/>
                <a:gd name="T80" fmla="*/ 515 w 599"/>
                <a:gd name="T81" fmla="*/ 894 h 989"/>
                <a:gd name="T82" fmla="*/ 441 w 599"/>
                <a:gd name="T83" fmla="*/ 922 h 989"/>
                <a:gd name="T84" fmla="*/ 380 w 599"/>
                <a:gd name="T85" fmla="*/ 924 h 989"/>
                <a:gd name="T86" fmla="*/ 295 w 599"/>
                <a:gd name="T87" fmla="*/ 898 h 989"/>
                <a:gd name="T88" fmla="*/ 236 w 599"/>
                <a:gd name="T89" fmla="*/ 856 h 989"/>
                <a:gd name="T90" fmla="*/ 207 w 599"/>
                <a:gd name="T91" fmla="*/ 911 h 989"/>
                <a:gd name="T92" fmla="*/ 289 w 599"/>
                <a:gd name="T93" fmla="*/ 962 h 989"/>
                <a:gd name="T94" fmla="*/ 346 w 599"/>
                <a:gd name="T95" fmla="*/ 980 h 989"/>
                <a:gd name="T96" fmla="*/ 415 w 599"/>
                <a:gd name="T97" fmla="*/ 989 h 989"/>
                <a:gd name="T98" fmla="*/ 477 w 599"/>
                <a:gd name="T99" fmla="*/ 978 h 989"/>
                <a:gd name="T100" fmla="*/ 538 w 599"/>
                <a:gd name="T101" fmla="*/ 953 h 989"/>
                <a:gd name="T102" fmla="*/ 588 w 599"/>
                <a:gd name="T103" fmla="*/ 894 h 989"/>
                <a:gd name="T104" fmla="*/ 599 w 599"/>
                <a:gd name="T105" fmla="*/ 822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99" h="989">
                  <a:moveTo>
                    <a:pt x="593" y="778"/>
                  </a:moveTo>
                  <a:lnTo>
                    <a:pt x="589" y="767"/>
                  </a:lnTo>
                  <a:lnTo>
                    <a:pt x="588" y="757"/>
                  </a:lnTo>
                  <a:lnTo>
                    <a:pt x="584" y="746"/>
                  </a:lnTo>
                  <a:lnTo>
                    <a:pt x="582" y="740"/>
                  </a:lnTo>
                  <a:lnTo>
                    <a:pt x="572" y="723"/>
                  </a:lnTo>
                  <a:lnTo>
                    <a:pt x="565" y="708"/>
                  </a:lnTo>
                  <a:lnTo>
                    <a:pt x="553" y="692"/>
                  </a:lnTo>
                  <a:lnTo>
                    <a:pt x="540" y="679"/>
                  </a:lnTo>
                  <a:lnTo>
                    <a:pt x="529" y="664"/>
                  </a:lnTo>
                  <a:lnTo>
                    <a:pt x="517" y="654"/>
                  </a:lnTo>
                  <a:lnTo>
                    <a:pt x="502" y="643"/>
                  </a:lnTo>
                  <a:lnTo>
                    <a:pt x="489" y="632"/>
                  </a:lnTo>
                  <a:lnTo>
                    <a:pt x="474" y="622"/>
                  </a:lnTo>
                  <a:lnTo>
                    <a:pt x="460" y="615"/>
                  </a:lnTo>
                  <a:lnTo>
                    <a:pt x="445" y="609"/>
                  </a:lnTo>
                  <a:lnTo>
                    <a:pt x="434" y="601"/>
                  </a:lnTo>
                  <a:lnTo>
                    <a:pt x="420" y="597"/>
                  </a:lnTo>
                  <a:lnTo>
                    <a:pt x="409" y="594"/>
                  </a:lnTo>
                  <a:lnTo>
                    <a:pt x="417" y="582"/>
                  </a:lnTo>
                  <a:lnTo>
                    <a:pt x="426" y="571"/>
                  </a:lnTo>
                  <a:lnTo>
                    <a:pt x="436" y="559"/>
                  </a:lnTo>
                  <a:lnTo>
                    <a:pt x="445" y="548"/>
                  </a:lnTo>
                  <a:lnTo>
                    <a:pt x="455" y="537"/>
                  </a:lnTo>
                  <a:lnTo>
                    <a:pt x="464" y="525"/>
                  </a:lnTo>
                  <a:lnTo>
                    <a:pt x="474" y="514"/>
                  </a:lnTo>
                  <a:lnTo>
                    <a:pt x="481" y="502"/>
                  </a:lnTo>
                  <a:lnTo>
                    <a:pt x="483" y="500"/>
                  </a:lnTo>
                  <a:lnTo>
                    <a:pt x="487" y="499"/>
                  </a:lnTo>
                  <a:lnTo>
                    <a:pt x="491" y="485"/>
                  </a:lnTo>
                  <a:lnTo>
                    <a:pt x="500" y="472"/>
                  </a:lnTo>
                  <a:lnTo>
                    <a:pt x="506" y="464"/>
                  </a:lnTo>
                  <a:lnTo>
                    <a:pt x="510" y="455"/>
                  </a:lnTo>
                  <a:lnTo>
                    <a:pt x="515" y="447"/>
                  </a:lnTo>
                  <a:lnTo>
                    <a:pt x="521" y="440"/>
                  </a:lnTo>
                  <a:lnTo>
                    <a:pt x="525" y="430"/>
                  </a:lnTo>
                  <a:lnTo>
                    <a:pt x="531" y="419"/>
                  </a:lnTo>
                  <a:lnTo>
                    <a:pt x="536" y="409"/>
                  </a:lnTo>
                  <a:lnTo>
                    <a:pt x="540" y="402"/>
                  </a:lnTo>
                  <a:lnTo>
                    <a:pt x="546" y="388"/>
                  </a:lnTo>
                  <a:lnTo>
                    <a:pt x="551" y="379"/>
                  </a:lnTo>
                  <a:lnTo>
                    <a:pt x="555" y="367"/>
                  </a:lnTo>
                  <a:lnTo>
                    <a:pt x="563" y="356"/>
                  </a:lnTo>
                  <a:lnTo>
                    <a:pt x="567" y="343"/>
                  </a:lnTo>
                  <a:lnTo>
                    <a:pt x="570" y="331"/>
                  </a:lnTo>
                  <a:lnTo>
                    <a:pt x="572" y="318"/>
                  </a:lnTo>
                  <a:lnTo>
                    <a:pt x="578" y="307"/>
                  </a:lnTo>
                  <a:lnTo>
                    <a:pt x="580" y="293"/>
                  </a:lnTo>
                  <a:lnTo>
                    <a:pt x="584" y="282"/>
                  </a:lnTo>
                  <a:lnTo>
                    <a:pt x="588" y="270"/>
                  </a:lnTo>
                  <a:lnTo>
                    <a:pt x="589" y="257"/>
                  </a:lnTo>
                  <a:lnTo>
                    <a:pt x="589" y="244"/>
                  </a:lnTo>
                  <a:lnTo>
                    <a:pt x="591" y="232"/>
                  </a:lnTo>
                  <a:lnTo>
                    <a:pt x="591" y="219"/>
                  </a:lnTo>
                  <a:lnTo>
                    <a:pt x="591" y="208"/>
                  </a:lnTo>
                  <a:lnTo>
                    <a:pt x="589" y="194"/>
                  </a:lnTo>
                  <a:lnTo>
                    <a:pt x="589" y="183"/>
                  </a:lnTo>
                  <a:lnTo>
                    <a:pt x="588" y="170"/>
                  </a:lnTo>
                  <a:lnTo>
                    <a:pt x="586" y="158"/>
                  </a:lnTo>
                  <a:lnTo>
                    <a:pt x="580" y="147"/>
                  </a:lnTo>
                  <a:lnTo>
                    <a:pt x="574" y="135"/>
                  </a:lnTo>
                  <a:lnTo>
                    <a:pt x="570" y="124"/>
                  </a:lnTo>
                  <a:lnTo>
                    <a:pt x="565" y="115"/>
                  </a:lnTo>
                  <a:lnTo>
                    <a:pt x="555" y="105"/>
                  </a:lnTo>
                  <a:lnTo>
                    <a:pt x="550" y="94"/>
                  </a:lnTo>
                  <a:lnTo>
                    <a:pt x="540" y="86"/>
                  </a:lnTo>
                  <a:lnTo>
                    <a:pt x="534" y="77"/>
                  </a:lnTo>
                  <a:lnTo>
                    <a:pt x="523" y="67"/>
                  </a:lnTo>
                  <a:lnTo>
                    <a:pt x="513" y="57"/>
                  </a:lnTo>
                  <a:lnTo>
                    <a:pt x="502" y="50"/>
                  </a:lnTo>
                  <a:lnTo>
                    <a:pt x="491" y="44"/>
                  </a:lnTo>
                  <a:lnTo>
                    <a:pt x="477" y="37"/>
                  </a:lnTo>
                  <a:lnTo>
                    <a:pt x="466" y="31"/>
                  </a:lnTo>
                  <a:lnTo>
                    <a:pt x="453" y="25"/>
                  </a:lnTo>
                  <a:lnTo>
                    <a:pt x="441" y="21"/>
                  </a:lnTo>
                  <a:lnTo>
                    <a:pt x="426" y="16"/>
                  </a:lnTo>
                  <a:lnTo>
                    <a:pt x="415" y="10"/>
                  </a:lnTo>
                  <a:lnTo>
                    <a:pt x="401" y="8"/>
                  </a:lnTo>
                  <a:lnTo>
                    <a:pt x="390" y="6"/>
                  </a:lnTo>
                  <a:lnTo>
                    <a:pt x="377" y="2"/>
                  </a:lnTo>
                  <a:lnTo>
                    <a:pt x="363" y="0"/>
                  </a:lnTo>
                  <a:lnTo>
                    <a:pt x="352" y="0"/>
                  </a:lnTo>
                  <a:lnTo>
                    <a:pt x="340" y="0"/>
                  </a:lnTo>
                  <a:lnTo>
                    <a:pt x="327" y="0"/>
                  </a:lnTo>
                  <a:lnTo>
                    <a:pt x="314" y="2"/>
                  </a:lnTo>
                  <a:lnTo>
                    <a:pt x="302" y="4"/>
                  </a:lnTo>
                  <a:lnTo>
                    <a:pt x="291" y="8"/>
                  </a:lnTo>
                  <a:lnTo>
                    <a:pt x="280" y="10"/>
                  </a:lnTo>
                  <a:lnTo>
                    <a:pt x="266" y="14"/>
                  </a:lnTo>
                  <a:lnTo>
                    <a:pt x="255" y="19"/>
                  </a:lnTo>
                  <a:lnTo>
                    <a:pt x="245" y="25"/>
                  </a:lnTo>
                  <a:lnTo>
                    <a:pt x="230" y="31"/>
                  </a:lnTo>
                  <a:lnTo>
                    <a:pt x="215" y="40"/>
                  </a:lnTo>
                  <a:lnTo>
                    <a:pt x="200" y="50"/>
                  </a:lnTo>
                  <a:lnTo>
                    <a:pt x="187" y="59"/>
                  </a:lnTo>
                  <a:lnTo>
                    <a:pt x="171" y="71"/>
                  </a:lnTo>
                  <a:lnTo>
                    <a:pt x="160" y="82"/>
                  </a:lnTo>
                  <a:lnTo>
                    <a:pt x="149" y="94"/>
                  </a:lnTo>
                  <a:lnTo>
                    <a:pt x="137" y="107"/>
                  </a:lnTo>
                  <a:lnTo>
                    <a:pt x="126" y="120"/>
                  </a:lnTo>
                  <a:lnTo>
                    <a:pt x="116" y="134"/>
                  </a:lnTo>
                  <a:lnTo>
                    <a:pt x="105" y="145"/>
                  </a:lnTo>
                  <a:lnTo>
                    <a:pt x="95" y="160"/>
                  </a:lnTo>
                  <a:lnTo>
                    <a:pt x="86" y="173"/>
                  </a:lnTo>
                  <a:lnTo>
                    <a:pt x="78" y="187"/>
                  </a:lnTo>
                  <a:lnTo>
                    <a:pt x="69" y="202"/>
                  </a:lnTo>
                  <a:lnTo>
                    <a:pt x="63" y="217"/>
                  </a:lnTo>
                  <a:lnTo>
                    <a:pt x="54" y="229"/>
                  </a:lnTo>
                  <a:lnTo>
                    <a:pt x="48" y="242"/>
                  </a:lnTo>
                  <a:lnTo>
                    <a:pt x="40" y="253"/>
                  </a:lnTo>
                  <a:lnTo>
                    <a:pt x="36" y="269"/>
                  </a:lnTo>
                  <a:lnTo>
                    <a:pt x="29" y="278"/>
                  </a:lnTo>
                  <a:lnTo>
                    <a:pt x="23" y="289"/>
                  </a:lnTo>
                  <a:lnTo>
                    <a:pt x="19" y="301"/>
                  </a:lnTo>
                  <a:lnTo>
                    <a:pt x="15" y="312"/>
                  </a:lnTo>
                  <a:lnTo>
                    <a:pt x="6" y="327"/>
                  </a:lnTo>
                  <a:lnTo>
                    <a:pt x="4" y="343"/>
                  </a:lnTo>
                  <a:lnTo>
                    <a:pt x="0" y="352"/>
                  </a:lnTo>
                  <a:lnTo>
                    <a:pt x="0" y="358"/>
                  </a:lnTo>
                  <a:lnTo>
                    <a:pt x="57" y="375"/>
                  </a:lnTo>
                  <a:lnTo>
                    <a:pt x="57" y="369"/>
                  </a:lnTo>
                  <a:lnTo>
                    <a:pt x="59" y="364"/>
                  </a:lnTo>
                  <a:lnTo>
                    <a:pt x="65" y="352"/>
                  </a:lnTo>
                  <a:lnTo>
                    <a:pt x="71" y="335"/>
                  </a:lnTo>
                  <a:lnTo>
                    <a:pt x="73" y="326"/>
                  </a:lnTo>
                  <a:lnTo>
                    <a:pt x="76" y="316"/>
                  </a:lnTo>
                  <a:lnTo>
                    <a:pt x="82" y="305"/>
                  </a:lnTo>
                  <a:lnTo>
                    <a:pt x="86" y="297"/>
                  </a:lnTo>
                  <a:lnTo>
                    <a:pt x="92" y="286"/>
                  </a:lnTo>
                  <a:lnTo>
                    <a:pt x="97" y="272"/>
                  </a:lnTo>
                  <a:lnTo>
                    <a:pt x="103" y="261"/>
                  </a:lnTo>
                  <a:lnTo>
                    <a:pt x="112" y="251"/>
                  </a:lnTo>
                  <a:lnTo>
                    <a:pt x="118" y="238"/>
                  </a:lnTo>
                  <a:lnTo>
                    <a:pt x="124" y="225"/>
                  </a:lnTo>
                  <a:lnTo>
                    <a:pt x="131" y="211"/>
                  </a:lnTo>
                  <a:lnTo>
                    <a:pt x="141" y="200"/>
                  </a:lnTo>
                  <a:lnTo>
                    <a:pt x="149" y="187"/>
                  </a:lnTo>
                  <a:lnTo>
                    <a:pt x="158" y="173"/>
                  </a:lnTo>
                  <a:lnTo>
                    <a:pt x="168" y="162"/>
                  </a:lnTo>
                  <a:lnTo>
                    <a:pt x="179" y="153"/>
                  </a:lnTo>
                  <a:lnTo>
                    <a:pt x="188" y="139"/>
                  </a:lnTo>
                  <a:lnTo>
                    <a:pt x="200" y="130"/>
                  </a:lnTo>
                  <a:lnTo>
                    <a:pt x="209" y="120"/>
                  </a:lnTo>
                  <a:lnTo>
                    <a:pt x="221" y="111"/>
                  </a:lnTo>
                  <a:lnTo>
                    <a:pt x="230" y="101"/>
                  </a:lnTo>
                  <a:lnTo>
                    <a:pt x="245" y="92"/>
                  </a:lnTo>
                  <a:lnTo>
                    <a:pt x="257" y="86"/>
                  </a:lnTo>
                  <a:lnTo>
                    <a:pt x="272" y="80"/>
                  </a:lnTo>
                  <a:lnTo>
                    <a:pt x="287" y="73"/>
                  </a:lnTo>
                  <a:lnTo>
                    <a:pt x="306" y="67"/>
                  </a:lnTo>
                  <a:lnTo>
                    <a:pt x="323" y="61"/>
                  </a:lnTo>
                  <a:lnTo>
                    <a:pt x="342" y="61"/>
                  </a:lnTo>
                  <a:lnTo>
                    <a:pt x="350" y="61"/>
                  </a:lnTo>
                  <a:lnTo>
                    <a:pt x="361" y="61"/>
                  </a:lnTo>
                  <a:lnTo>
                    <a:pt x="369" y="61"/>
                  </a:lnTo>
                  <a:lnTo>
                    <a:pt x="379" y="65"/>
                  </a:lnTo>
                  <a:lnTo>
                    <a:pt x="388" y="65"/>
                  </a:lnTo>
                  <a:lnTo>
                    <a:pt x="398" y="69"/>
                  </a:lnTo>
                  <a:lnTo>
                    <a:pt x="409" y="73"/>
                  </a:lnTo>
                  <a:lnTo>
                    <a:pt x="418" y="77"/>
                  </a:lnTo>
                  <a:lnTo>
                    <a:pt x="426" y="80"/>
                  </a:lnTo>
                  <a:lnTo>
                    <a:pt x="437" y="84"/>
                  </a:lnTo>
                  <a:lnTo>
                    <a:pt x="447" y="90"/>
                  </a:lnTo>
                  <a:lnTo>
                    <a:pt x="458" y="94"/>
                  </a:lnTo>
                  <a:lnTo>
                    <a:pt x="464" y="99"/>
                  </a:lnTo>
                  <a:lnTo>
                    <a:pt x="474" y="105"/>
                  </a:lnTo>
                  <a:lnTo>
                    <a:pt x="481" y="111"/>
                  </a:lnTo>
                  <a:lnTo>
                    <a:pt x="491" y="118"/>
                  </a:lnTo>
                  <a:lnTo>
                    <a:pt x="500" y="130"/>
                  </a:lnTo>
                  <a:lnTo>
                    <a:pt x="512" y="145"/>
                  </a:lnTo>
                  <a:lnTo>
                    <a:pt x="521" y="160"/>
                  </a:lnTo>
                  <a:lnTo>
                    <a:pt x="527" y="177"/>
                  </a:lnTo>
                  <a:lnTo>
                    <a:pt x="529" y="189"/>
                  </a:lnTo>
                  <a:lnTo>
                    <a:pt x="532" y="204"/>
                  </a:lnTo>
                  <a:lnTo>
                    <a:pt x="532" y="219"/>
                  </a:lnTo>
                  <a:lnTo>
                    <a:pt x="532" y="234"/>
                  </a:lnTo>
                  <a:lnTo>
                    <a:pt x="531" y="250"/>
                  </a:lnTo>
                  <a:lnTo>
                    <a:pt x="529" y="265"/>
                  </a:lnTo>
                  <a:lnTo>
                    <a:pt x="523" y="282"/>
                  </a:lnTo>
                  <a:lnTo>
                    <a:pt x="521" y="301"/>
                  </a:lnTo>
                  <a:lnTo>
                    <a:pt x="512" y="318"/>
                  </a:lnTo>
                  <a:lnTo>
                    <a:pt x="506" y="335"/>
                  </a:lnTo>
                  <a:lnTo>
                    <a:pt x="500" y="346"/>
                  </a:lnTo>
                  <a:lnTo>
                    <a:pt x="494" y="356"/>
                  </a:lnTo>
                  <a:lnTo>
                    <a:pt x="491" y="367"/>
                  </a:lnTo>
                  <a:lnTo>
                    <a:pt x="487" y="377"/>
                  </a:lnTo>
                  <a:lnTo>
                    <a:pt x="479" y="386"/>
                  </a:lnTo>
                  <a:lnTo>
                    <a:pt x="474" y="398"/>
                  </a:lnTo>
                  <a:lnTo>
                    <a:pt x="468" y="407"/>
                  </a:lnTo>
                  <a:lnTo>
                    <a:pt x="462" y="419"/>
                  </a:lnTo>
                  <a:lnTo>
                    <a:pt x="456" y="428"/>
                  </a:lnTo>
                  <a:lnTo>
                    <a:pt x="449" y="440"/>
                  </a:lnTo>
                  <a:lnTo>
                    <a:pt x="443" y="451"/>
                  </a:lnTo>
                  <a:lnTo>
                    <a:pt x="436" y="464"/>
                  </a:lnTo>
                  <a:lnTo>
                    <a:pt x="432" y="470"/>
                  </a:lnTo>
                  <a:lnTo>
                    <a:pt x="424" y="480"/>
                  </a:lnTo>
                  <a:lnTo>
                    <a:pt x="417" y="487"/>
                  </a:lnTo>
                  <a:lnTo>
                    <a:pt x="409" y="499"/>
                  </a:lnTo>
                  <a:lnTo>
                    <a:pt x="401" y="508"/>
                  </a:lnTo>
                  <a:lnTo>
                    <a:pt x="394" y="516"/>
                  </a:lnTo>
                  <a:lnTo>
                    <a:pt x="384" y="527"/>
                  </a:lnTo>
                  <a:lnTo>
                    <a:pt x="377" y="535"/>
                  </a:lnTo>
                  <a:lnTo>
                    <a:pt x="371" y="546"/>
                  </a:lnTo>
                  <a:lnTo>
                    <a:pt x="361" y="552"/>
                  </a:lnTo>
                  <a:lnTo>
                    <a:pt x="356" y="559"/>
                  </a:lnTo>
                  <a:lnTo>
                    <a:pt x="348" y="565"/>
                  </a:lnTo>
                  <a:lnTo>
                    <a:pt x="344" y="573"/>
                  </a:lnTo>
                  <a:lnTo>
                    <a:pt x="337" y="580"/>
                  </a:lnTo>
                  <a:lnTo>
                    <a:pt x="335" y="584"/>
                  </a:lnTo>
                  <a:lnTo>
                    <a:pt x="297" y="622"/>
                  </a:lnTo>
                  <a:lnTo>
                    <a:pt x="348" y="635"/>
                  </a:lnTo>
                  <a:lnTo>
                    <a:pt x="348" y="635"/>
                  </a:lnTo>
                  <a:lnTo>
                    <a:pt x="356" y="635"/>
                  </a:lnTo>
                  <a:lnTo>
                    <a:pt x="361" y="637"/>
                  </a:lnTo>
                  <a:lnTo>
                    <a:pt x="375" y="643"/>
                  </a:lnTo>
                  <a:lnTo>
                    <a:pt x="386" y="649"/>
                  </a:lnTo>
                  <a:lnTo>
                    <a:pt x="401" y="653"/>
                  </a:lnTo>
                  <a:lnTo>
                    <a:pt x="409" y="656"/>
                  </a:lnTo>
                  <a:lnTo>
                    <a:pt x="417" y="660"/>
                  </a:lnTo>
                  <a:lnTo>
                    <a:pt x="424" y="664"/>
                  </a:lnTo>
                  <a:lnTo>
                    <a:pt x="434" y="670"/>
                  </a:lnTo>
                  <a:lnTo>
                    <a:pt x="441" y="673"/>
                  </a:lnTo>
                  <a:lnTo>
                    <a:pt x="449" y="679"/>
                  </a:lnTo>
                  <a:lnTo>
                    <a:pt x="458" y="683"/>
                  </a:lnTo>
                  <a:lnTo>
                    <a:pt x="466" y="691"/>
                  </a:lnTo>
                  <a:lnTo>
                    <a:pt x="474" y="696"/>
                  </a:lnTo>
                  <a:lnTo>
                    <a:pt x="481" y="702"/>
                  </a:lnTo>
                  <a:lnTo>
                    <a:pt x="489" y="710"/>
                  </a:lnTo>
                  <a:lnTo>
                    <a:pt x="496" y="717"/>
                  </a:lnTo>
                  <a:lnTo>
                    <a:pt x="502" y="723"/>
                  </a:lnTo>
                  <a:lnTo>
                    <a:pt x="508" y="730"/>
                  </a:lnTo>
                  <a:lnTo>
                    <a:pt x="512" y="738"/>
                  </a:lnTo>
                  <a:lnTo>
                    <a:pt x="519" y="748"/>
                  </a:lnTo>
                  <a:lnTo>
                    <a:pt x="523" y="757"/>
                  </a:lnTo>
                  <a:lnTo>
                    <a:pt x="527" y="767"/>
                  </a:lnTo>
                  <a:lnTo>
                    <a:pt x="531" y="778"/>
                  </a:lnTo>
                  <a:lnTo>
                    <a:pt x="534" y="788"/>
                  </a:lnTo>
                  <a:lnTo>
                    <a:pt x="536" y="803"/>
                  </a:lnTo>
                  <a:lnTo>
                    <a:pt x="538" y="818"/>
                  </a:lnTo>
                  <a:lnTo>
                    <a:pt x="538" y="831"/>
                  </a:lnTo>
                  <a:lnTo>
                    <a:pt x="538" y="846"/>
                  </a:lnTo>
                  <a:lnTo>
                    <a:pt x="536" y="858"/>
                  </a:lnTo>
                  <a:lnTo>
                    <a:pt x="534" y="869"/>
                  </a:lnTo>
                  <a:lnTo>
                    <a:pt x="529" y="877"/>
                  </a:lnTo>
                  <a:lnTo>
                    <a:pt x="523" y="888"/>
                  </a:lnTo>
                  <a:lnTo>
                    <a:pt x="515" y="894"/>
                  </a:lnTo>
                  <a:lnTo>
                    <a:pt x="508" y="902"/>
                  </a:lnTo>
                  <a:lnTo>
                    <a:pt x="494" y="907"/>
                  </a:lnTo>
                  <a:lnTo>
                    <a:pt x="483" y="913"/>
                  </a:lnTo>
                  <a:lnTo>
                    <a:pt x="466" y="917"/>
                  </a:lnTo>
                  <a:lnTo>
                    <a:pt x="451" y="922"/>
                  </a:lnTo>
                  <a:lnTo>
                    <a:pt x="441" y="922"/>
                  </a:lnTo>
                  <a:lnTo>
                    <a:pt x="430" y="924"/>
                  </a:lnTo>
                  <a:lnTo>
                    <a:pt x="420" y="926"/>
                  </a:lnTo>
                  <a:lnTo>
                    <a:pt x="409" y="926"/>
                  </a:lnTo>
                  <a:lnTo>
                    <a:pt x="399" y="926"/>
                  </a:lnTo>
                  <a:lnTo>
                    <a:pt x="390" y="926"/>
                  </a:lnTo>
                  <a:lnTo>
                    <a:pt x="380" y="924"/>
                  </a:lnTo>
                  <a:lnTo>
                    <a:pt x="373" y="924"/>
                  </a:lnTo>
                  <a:lnTo>
                    <a:pt x="356" y="921"/>
                  </a:lnTo>
                  <a:lnTo>
                    <a:pt x="340" y="917"/>
                  </a:lnTo>
                  <a:lnTo>
                    <a:pt x="325" y="911"/>
                  </a:lnTo>
                  <a:lnTo>
                    <a:pt x="310" y="905"/>
                  </a:lnTo>
                  <a:lnTo>
                    <a:pt x="295" y="898"/>
                  </a:lnTo>
                  <a:lnTo>
                    <a:pt x="285" y="894"/>
                  </a:lnTo>
                  <a:lnTo>
                    <a:pt x="272" y="884"/>
                  </a:lnTo>
                  <a:lnTo>
                    <a:pt x="264" y="877"/>
                  </a:lnTo>
                  <a:lnTo>
                    <a:pt x="253" y="869"/>
                  </a:lnTo>
                  <a:lnTo>
                    <a:pt x="247" y="864"/>
                  </a:lnTo>
                  <a:lnTo>
                    <a:pt x="236" y="856"/>
                  </a:lnTo>
                  <a:lnTo>
                    <a:pt x="234" y="852"/>
                  </a:lnTo>
                  <a:lnTo>
                    <a:pt x="190" y="894"/>
                  </a:lnTo>
                  <a:lnTo>
                    <a:pt x="190" y="894"/>
                  </a:lnTo>
                  <a:lnTo>
                    <a:pt x="194" y="898"/>
                  </a:lnTo>
                  <a:lnTo>
                    <a:pt x="200" y="903"/>
                  </a:lnTo>
                  <a:lnTo>
                    <a:pt x="207" y="911"/>
                  </a:lnTo>
                  <a:lnTo>
                    <a:pt x="215" y="917"/>
                  </a:lnTo>
                  <a:lnTo>
                    <a:pt x="228" y="926"/>
                  </a:lnTo>
                  <a:lnTo>
                    <a:pt x="242" y="936"/>
                  </a:lnTo>
                  <a:lnTo>
                    <a:pt x="257" y="945"/>
                  </a:lnTo>
                  <a:lnTo>
                    <a:pt x="272" y="955"/>
                  </a:lnTo>
                  <a:lnTo>
                    <a:pt x="289" y="962"/>
                  </a:lnTo>
                  <a:lnTo>
                    <a:pt x="297" y="966"/>
                  </a:lnTo>
                  <a:lnTo>
                    <a:pt x="306" y="970"/>
                  </a:lnTo>
                  <a:lnTo>
                    <a:pt x="316" y="974"/>
                  </a:lnTo>
                  <a:lnTo>
                    <a:pt x="327" y="976"/>
                  </a:lnTo>
                  <a:lnTo>
                    <a:pt x="337" y="978"/>
                  </a:lnTo>
                  <a:lnTo>
                    <a:pt x="346" y="980"/>
                  </a:lnTo>
                  <a:lnTo>
                    <a:pt x="358" y="981"/>
                  </a:lnTo>
                  <a:lnTo>
                    <a:pt x="367" y="985"/>
                  </a:lnTo>
                  <a:lnTo>
                    <a:pt x="377" y="985"/>
                  </a:lnTo>
                  <a:lnTo>
                    <a:pt x="390" y="987"/>
                  </a:lnTo>
                  <a:lnTo>
                    <a:pt x="401" y="987"/>
                  </a:lnTo>
                  <a:lnTo>
                    <a:pt x="415" y="989"/>
                  </a:lnTo>
                  <a:lnTo>
                    <a:pt x="426" y="987"/>
                  </a:lnTo>
                  <a:lnTo>
                    <a:pt x="436" y="985"/>
                  </a:lnTo>
                  <a:lnTo>
                    <a:pt x="445" y="983"/>
                  </a:lnTo>
                  <a:lnTo>
                    <a:pt x="456" y="983"/>
                  </a:lnTo>
                  <a:lnTo>
                    <a:pt x="466" y="980"/>
                  </a:lnTo>
                  <a:lnTo>
                    <a:pt x="477" y="978"/>
                  </a:lnTo>
                  <a:lnTo>
                    <a:pt x="489" y="976"/>
                  </a:lnTo>
                  <a:lnTo>
                    <a:pt x="500" y="974"/>
                  </a:lnTo>
                  <a:lnTo>
                    <a:pt x="508" y="968"/>
                  </a:lnTo>
                  <a:lnTo>
                    <a:pt x="519" y="962"/>
                  </a:lnTo>
                  <a:lnTo>
                    <a:pt x="529" y="959"/>
                  </a:lnTo>
                  <a:lnTo>
                    <a:pt x="538" y="953"/>
                  </a:lnTo>
                  <a:lnTo>
                    <a:pt x="548" y="945"/>
                  </a:lnTo>
                  <a:lnTo>
                    <a:pt x="555" y="940"/>
                  </a:lnTo>
                  <a:lnTo>
                    <a:pt x="565" y="930"/>
                  </a:lnTo>
                  <a:lnTo>
                    <a:pt x="572" y="924"/>
                  </a:lnTo>
                  <a:lnTo>
                    <a:pt x="580" y="909"/>
                  </a:lnTo>
                  <a:lnTo>
                    <a:pt x="588" y="894"/>
                  </a:lnTo>
                  <a:lnTo>
                    <a:pt x="591" y="877"/>
                  </a:lnTo>
                  <a:lnTo>
                    <a:pt x="597" y="862"/>
                  </a:lnTo>
                  <a:lnTo>
                    <a:pt x="597" y="850"/>
                  </a:lnTo>
                  <a:lnTo>
                    <a:pt x="597" y="841"/>
                  </a:lnTo>
                  <a:lnTo>
                    <a:pt x="597" y="829"/>
                  </a:lnTo>
                  <a:lnTo>
                    <a:pt x="599" y="822"/>
                  </a:lnTo>
                  <a:lnTo>
                    <a:pt x="597" y="810"/>
                  </a:lnTo>
                  <a:lnTo>
                    <a:pt x="597" y="799"/>
                  </a:lnTo>
                  <a:lnTo>
                    <a:pt x="595" y="788"/>
                  </a:lnTo>
                  <a:lnTo>
                    <a:pt x="593" y="778"/>
                  </a:lnTo>
                  <a:lnTo>
                    <a:pt x="593" y="7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74"/>
            <p:cNvSpPr>
              <a:spLocks/>
            </p:cNvSpPr>
            <p:nvPr/>
          </p:nvSpPr>
          <p:spPr bwMode="auto">
            <a:xfrm flipH="1">
              <a:off x="4429484" y="2673737"/>
              <a:ext cx="179388" cy="179388"/>
            </a:xfrm>
            <a:custGeom>
              <a:avLst/>
              <a:gdLst>
                <a:gd name="T0" fmla="*/ 123 w 226"/>
                <a:gd name="T1" fmla="*/ 224 h 226"/>
                <a:gd name="T2" fmla="*/ 142 w 226"/>
                <a:gd name="T3" fmla="*/ 220 h 226"/>
                <a:gd name="T4" fmla="*/ 163 w 226"/>
                <a:gd name="T5" fmla="*/ 211 h 226"/>
                <a:gd name="T6" fmla="*/ 182 w 226"/>
                <a:gd name="T7" fmla="*/ 200 h 226"/>
                <a:gd name="T8" fmla="*/ 199 w 226"/>
                <a:gd name="T9" fmla="*/ 184 h 226"/>
                <a:gd name="T10" fmla="*/ 211 w 226"/>
                <a:gd name="T11" fmla="*/ 165 h 226"/>
                <a:gd name="T12" fmla="*/ 220 w 226"/>
                <a:gd name="T13" fmla="*/ 144 h 226"/>
                <a:gd name="T14" fmla="*/ 224 w 226"/>
                <a:gd name="T15" fmla="*/ 125 h 226"/>
                <a:gd name="T16" fmla="*/ 224 w 226"/>
                <a:gd name="T17" fmla="*/ 101 h 226"/>
                <a:gd name="T18" fmla="*/ 220 w 226"/>
                <a:gd name="T19" fmla="*/ 78 h 226"/>
                <a:gd name="T20" fmla="*/ 211 w 226"/>
                <a:gd name="T21" fmla="*/ 59 h 226"/>
                <a:gd name="T22" fmla="*/ 199 w 226"/>
                <a:gd name="T23" fmla="*/ 40 h 226"/>
                <a:gd name="T24" fmla="*/ 182 w 226"/>
                <a:gd name="T25" fmla="*/ 25 h 226"/>
                <a:gd name="T26" fmla="*/ 163 w 226"/>
                <a:gd name="T27" fmla="*/ 11 h 226"/>
                <a:gd name="T28" fmla="*/ 142 w 226"/>
                <a:gd name="T29" fmla="*/ 4 h 226"/>
                <a:gd name="T30" fmla="*/ 123 w 226"/>
                <a:gd name="T31" fmla="*/ 0 h 226"/>
                <a:gd name="T32" fmla="*/ 101 w 226"/>
                <a:gd name="T33" fmla="*/ 0 h 226"/>
                <a:gd name="T34" fmla="*/ 78 w 226"/>
                <a:gd name="T35" fmla="*/ 4 h 226"/>
                <a:gd name="T36" fmla="*/ 57 w 226"/>
                <a:gd name="T37" fmla="*/ 11 h 226"/>
                <a:gd name="T38" fmla="*/ 40 w 226"/>
                <a:gd name="T39" fmla="*/ 25 h 226"/>
                <a:gd name="T40" fmla="*/ 25 w 226"/>
                <a:gd name="T41" fmla="*/ 40 h 226"/>
                <a:gd name="T42" fmla="*/ 11 w 226"/>
                <a:gd name="T43" fmla="*/ 59 h 226"/>
                <a:gd name="T44" fmla="*/ 4 w 226"/>
                <a:gd name="T45" fmla="*/ 78 h 226"/>
                <a:gd name="T46" fmla="*/ 0 w 226"/>
                <a:gd name="T47" fmla="*/ 101 h 226"/>
                <a:gd name="T48" fmla="*/ 0 w 226"/>
                <a:gd name="T49" fmla="*/ 125 h 226"/>
                <a:gd name="T50" fmla="*/ 4 w 226"/>
                <a:gd name="T51" fmla="*/ 144 h 226"/>
                <a:gd name="T52" fmla="*/ 11 w 226"/>
                <a:gd name="T53" fmla="*/ 165 h 226"/>
                <a:gd name="T54" fmla="*/ 25 w 226"/>
                <a:gd name="T55" fmla="*/ 184 h 226"/>
                <a:gd name="T56" fmla="*/ 40 w 226"/>
                <a:gd name="T57" fmla="*/ 200 h 226"/>
                <a:gd name="T58" fmla="*/ 57 w 226"/>
                <a:gd name="T59" fmla="*/ 211 h 226"/>
                <a:gd name="T60" fmla="*/ 78 w 226"/>
                <a:gd name="T61" fmla="*/ 220 h 226"/>
                <a:gd name="T62" fmla="*/ 101 w 226"/>
                <a:gd name="T63" fmla="*/ 224 h 226"/>
                <a:gd name="T64" fmla="*/ 112 w 226"/>
                <a:gd name="T6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6" h="226">
                  <a:moveTo>
                    <a:pt x="112" y="226"/>
                  </a:moveTo>
                  <a:lnTo>
                    <a:pt x="123" y="224"/>
                  </a:lnTo>
                  <a:lnTo>
                    <a:pt x="133" y="224"/>
                  </a:lnTo>
                  <a:lnTo>
                    <a:pt x="142" y="220"/>
                  </a:lnTo>
                  <a:lnTo>
                    <a:pt x="156" y="217"/>
                  </a:lnTo>
                  <a:lnTo>
                    <a:pt x="163" y="211"/>
                  </a:lnTo>
                  <a:lnTo>
                    <a:pt x="173" y="207"/>
                  </a:lnTo>
                  <a:lnTo>
                    <a:pt x="182" y="200"/>
                  </a:lnTo>
                  <a:lnTo>
                    <a:pt x="192" y="192"/>
                  </a:lnTo>
                  <a:lnTo>
                    <a:pt x="199" y="184"/>
                  </a:lnTo>
                  <a:lnTo>
                    <a:pt x="205" y="175"/>
                  </a:lnTo>
                  <a:lnTo>
                    <a:pt x="211" y="165"/>
                  </a:lnTo>
                  <a:lnTo>
                    <a:pt x="217" y="158"/>
                  </a:lnTo>
                  <a:lnTo>
                    <a:pt x="220" y="144"/>
                  </a:lnTo>
                  <a:lnTo>
                    <a:pt x="222" y="135"/>
                  </a:lnTo>
                  <a:lnTo>
                    <a:pt x="224" y="125"/>
                  </a:lnTo>
                  <a:lnTo>
                    <a:pt x="226" y="114"/>
                  </a:lnTo>
                  <a:lnTo>
                    <a:pt x="224" y="101"/>
                  </a:lnTo>
                  <a:lnTo>
                    <a:pt x="222" y="89"/>
                  </a:lnTo>
                  <a:lnTo>
                    <a:pt x="220" y="78"/>
                  </a:lnTo>
                  <a:lnTo>
                    <a:pt x="217" y="68"/>
                  </a:lnTo>
                  <a:lnTo>
                    <a:pt x="211" y="59"/>
                  </a:lnTo>
                  <a:lnTo>
                    <a:pt x="205" y="47"/>
                  </a:lnTo>
                  <a:lnTo>
                    <a:pt x="199" y="40"/>
                  </a:lnTo>
                  <a:lnTo>
                    <a:pt x="192" y="32"/>
                  </a:lnTo>
                  <a:lnTo>
                    <a:pt x="182" y="25"/>
                  </a:lnTo>
                  <a:lnTo>
                    <a:pt x="173" y="17"/>
                  </a:lnTo>
                  <a:lnTo>
                    <a:pt x="163" y="11"/>
                  </a:lnTo>
                  <a:lnTo>
                    <a:pt x="156" y="9"/>
                  </a:lnTo>
                  <a:lnTo>
                    <a:pt x="142" y="4"/>
                  </a:lnTo>
                  <a:lnTo>
                    <a:pt x="133" y="2"/>
                  </a:lnTo>
                  <a:lnTo>
                    <a:pt x="123" y="0"/>
                  </a:lnTo>
                  <a:lnTo>
                    <a:pt x="112" y="0"/>
                  </a:lnTo>
                  <a:lnTo>
                    <a:pt x="101" y="0"/>
                  </a:lnTo>
                  <a:lnTo>
                    <a:pt x="89" y="2"/>
                  </a:lnTo>
                  <a:lnTo>
                    <a:pt x="78" y="4"/>
                  </a:lnTo>
                  <a:lnTo>
                    <a:pt x="68" y="9"/>
                  </a:lnTo>
                  <a:lnTo>
                    <a:pt x="57" y="11"/>
                  </a:lnTo>
                  <a:lnTo>
                    <a:pt x="47" y="17"/>
                  </a:lnTo>
                  <a:lnTo>
                    <a:pt x="40" y="25"/>
                  </a:lnTo>
                  <a:lnTo>
                    <a:pt x="32" y="32"/>
                  </a:lnTo>
                  <a:lnTo>
                    <a:pt x="25" y="40"/>
                  </a:lnTo>
                  <a:lnTo>
                    <a:pt x="17" y="47"/>
                  </a:lnTo>
                  <a:lnTo>
                    <a:pt x="11" y="59"/>
                  </a:lnTo>
                  <a:lnTo>
                    <a:pt x="9" y="68"/>
                  </a:lnTo>
                  <a:lnTo>
                    <a:pt x="4" y="78"/>
                  </a:lnTo>
                  <a:lnTo>
                    <a:pt x="2" y="89"/>
                  </a:lnTo>
                  <a:lnTo>
                    <a:pt x="0" y="101"/>
                  </a:lnTo>
                  <a:lnTo>
                    <a:pt x="0" y="114"/>
                  </a:lnTo>
                  <a:lnTo>
                    <a:pt x="0" y="125"/>
                  </a:lnTo>
                  <a:lnTo>
                    <a:pt x="2" y="135"/>
                  </a:lnTo>
                  <a:lnTo>
                    <a:pt x="4" y="144"/>
                  </a:lnTo>
                  <a:lnTo>
                    <a:pt x="9" y="158"/>
                  </a:lnTo>
                  <a:lnTo>
                    <a:pt x="11" y="165"/>
                  </a:lnTo>
                  <a:lnTo>
                    <a:pt x="17" y="175"/>
                  </a:lnTo>
                  <a:lnTo>
                    <a:pt x="25" y="184"/>
                  </a:lnTo>
                  <a:lnTo>
                    <a:pt x="32" y="192"/>
                  </a:lnTo>
                  <a:lnTo>
                    <a:pt x="40" y="200"/>
                  </a:lnTo>
                  <a:lnTo>
                    <a:pt x="47" y="207"/>
                  </a:lnTo>
                  <a:lnTo>
                    <a:pt x="57" y="211"/>
                  </a:lnTo>
                  <a:lnTo>
                    <a:pt x="68" y="217"/>
                  </a:lnTo>
                  <a:lnTo>
                    <a:pt x="78" y="220"/>
                  </a:lnTo>
                  <a:lnTo>
                    <a:pt x="89" y="224"/>
                  </a:lnTo>
                  <a:lnTo>
                    <a:pt x="101" y="224"/>
                  </a:lnTo>
                  <a:lnTo>
                    <a:pt x="112" y="226"/>
                  </a:lnTo>
                  <a:lnTo>
                    <a:pt x="112" y="2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75"/>
            <p:cNvSpPr>
              <a:spLocks/>
            </p:cNvSpPr>
            <p:nvPr/>
          </p:nvSpPr>
          <p:spPr bwMode="auto">
            <a:xfrm flipH="1">
              <a:off x="4943834" y="2856299"/>
              <a:ext cx="166688" cy="166688"/>
            </a:xfrm>
            <a:custGeom>
              <a:avLst/>
              <a:gdLst>
                <a:gd name="T0" fmla="*/ 114 w 209"/>
                <a:gd name="T1" fmla="*/ 207 h 209"/>
                <a:gd name="T2" fmla="*/ 133 w 209"/>
                <a:gd name="T3" fmla="*/ 203 h 209"/>
                <a:gd name="T4" fmla="*/ 152 w 209"/>
                <a:gd name="T5" fmla="*/ 194 h 209"/>
                <a:gd name="T6" fmla="*/ 169 w 209"/>
                <a:gd name="T7" fmla="*/ 182 h 209"/>
                <a:gd name="T8" fmla="*/ 182 w 209"/>
                <a:gd name="T9" fmla="*/ 169 h 209"/>
                <a:gd name="T10" fmla="*/ 194 w 209"/>
                <a:gd name="T11" fmla="*/ 152 h 209"/>
                <a:gd name="T12" fmla="*/ 203 w 209"/>
                <a:gd name="T13" fmla="*/ 133 h 209"/>
                <a:gd name="T14" fmla="*/ 207 w 209"/>
                <a:gd name="T15" fmla="*/ 112 h 209"/>
                <a:gd name="T16" fmla="*/ 207 w 209"/>
                <a:gd name="T17" fmla="*/ 91 h 209"/>
                <a:gd name="T18" fmla="*/ 203 w 209"/>
                <a:gd name="T19" fmla="*/ 72 h 209"/>
                <a:gd name="T20" fmla="*/ 194 w 209"/>
                <a:gd name="T21" fmla="*/ 51 h 209"/>
                <a:gd name="T22" fmla="*/ 182 w 209"/>
                <a:gd name="T23" fmla="*/ 34 h 209"/>
                <a:gd name="T24" fmla="*/ 169 w 209"/>
                <a:gd name="T25" fmla="*/ 21 h 209"/>
                <a:gd name="T26" fmla="*/ 152 w 209"/>
                <a:gd name="T27" fmla="*/ 9 h 209"/>
                <a:gd name="T28" fmla="*/ 133 w 209"/>
                <a:gd name="T29" fmla="*/ 2 h 209"/>
                <a:gd name="T30" fmla="*/ 114 w 209"/>
                <a:gd name="T31" fmla="*/ 0 h 209"/>
                <a:gd name="T32" fmla="*/ 93 w 209"/>
                <a:gd name="T33" fmla="*/ 0 h 209"/>
                <a:gd name="T34" fmla="*/ 72 w 209"/>
                <a:gd name="T35" fmla="*/ 2 h 209"/>
                <a:gd name="T36" fmla="*/ 53 w 209"/>
                <a:gd name="T37" fmla="*/ 9 h 209"/>
                <a:gd name="T38" fmla="*/ 36 w 209"/>
                <a:gd name="T39" fmla="*/ 21 h 209"/>
                <a:gd name="T40" fmla="*/ 23 w 209"/>
                <a:gd name="T41" fmla="*/ 34 h 209"/>
                <a:gd name="T42" fmla="*/ 11 w 209"/>
                <a:gd name="T43" fmla="*/ 51 h 209"/>
                <a:gd name="T44" fmla="*/ 2 w 209"/>
                <a:gd name="T45" fmla="*/ 72 h 209"/>
                <a:gd name="T46" fmla="*/ 0 w 209"/>
                <a:gd name="T47" fmla="*/ 91 h 209"/>
                <a:gd name="T48" fmla="*/ 0 w 209"/>
                <a:gd name="T49" fmla="*/ 112 h 209"/>
                <a:gd name="T50" fmla="*/ 2 w 209"/>
                <a:gd name="T51" fmla="*/ 133 h 209"/>
                <a:gd name="T52" fmla="*/ 11 w 209"/>
                <a:gd name="T53" fmla="*/ 152 h 209"/>
                <a:gd name="T54" fmla="*/ 23 w 209"/>
                <a:gd name="T55" fmla="*/ 169 h 209"/>
                <a:gd name="T56" fmla="*/ 36 w 209"/>
                <a:gd name="T57" fmla="*/ 182 h 209"/>
                <a:gd name="T58" fmla="*/ 53 w 209"/>
                <a:gd name="T59" fmla="*/ 194 h 209"/>
                <a:gd name="T60" fmla="*/ 72 w 209"/>
                <a:gd name="T61" fmla="*/ 203 h 209"/>
                <a:gd name="T62" fmla="*/ 93 w 209"/>
                <a:gd name="T63" fmla="*/ 207 h 209"/>
                <a:gd name="T64" fmla="*/ 106 w 209"/>
                <a:gd name="T65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9" h="209">
                  <a:moveTo>
                    <a:pt x="106" y="209"/>
                  </a:moveTo>
                  <a:lnTo>
                    <a:pt x="114" y="207"/>
                  </a:lnTo>
                  <a:lnTo>
                    <a:pt x="123" y="207"/>
                  </a:lnTo>
                  <a:lnTo>
                    <a:pt x="133" y="203"/>
                  </a:lnTo>
                  <a:lnTo>
                    <a:pt x="142" y="201"/>
                  </a:lnTo>
                  <a:lnTo>
                    <a:pt x="152" y="194"/>
                  </a:lnTo>
                  <a:lnTo>
                    <a:pt x="160" y="190"/>
                  </a:lnTo>
                  <a:lnTo>
                    <a:pt x="169" y="182"/>
                  </a:lnTo>
                  <a:lnTo>
                    <a:pt x="177" y="177"/>
                  </a:lnTo>
                  <a:lnTo>
                    <a:pt x="182" y="169"/>
                  </a:lnTo>
                  <a:lnTo>
                    <a:pt x="188" y="160"/>
                  </a:lnTo>
                  <a:lnTo>
                    <a:pt x="194" y="152"/>
                  </a:lnTo>
                  <a:lnTo>
                    <a:pt x="201" y="143"/>
                  </a:lnTo>
                  <a:lnTo>
                    <a:pt x="203" y="133"/>
                  </a:lnTo>
                  <a:lnTo>
                    <a:pt x="205" y="124"/>
                  </a:lnTo>
                  <a:lnTo>
                    <a:pt x="207" y="112"/>
                  </a:lnTo>
                  <a:lnTo>
                    <a:pt x="209" y="105"/>
                  </a:lnTo>
                  <a:lnTo>
                    <a:pt x="207" y="91"/>
                  </a:lnTo>
                  <a:lnTo>
                    <a:pt x="205" y="82"/>
                  </a:lnTo>
                  <a:lnTo>
                    <a:pt x="203" y="72"/>
                  </a:lnTo>
                  <a:lnTo>
                    <a:pt x="201" y="61"/>
                  </a:lnTo>
                  <a:lnTo>
                    <a:pt x="194" y="51"/>
                  </a:lnTo>
                  <a:lnTo>
                    <a:pt x="188" y="44"/>
                  </a:lnTo>
                  <a:lnTo>
                    <a:pt x="182" y="34"/>
                  </a:lnTo>
                  <a:lnTo>
                    <a:pt x="177" y="28"/>
                  </a:lnTo>
                  <a:lnTo>
                    <a:pt x="169" y="21"/>
                  </a:lnTo>
                  <a:lnTo>
                    <a:pt x="160" y="15"/>
                  </a:lnTo>
                  <a:lnTo>
                    <a:pt x="152" y="9"/>
                  </a:lnTo>
                  <a:lnTo>
                    <a:pt x="142" y="8"/>
                  </a:lnTo>
                  <a:lnTo>
                    <a:pt x="133" y="2"/>
                  </a:lnTo>
                  <a:lnTo>
                    <a:pt x="123" y="0"/>
                  </a:lnTo>
                  <a:lnTo>
                    <a:pt x="114" y="0"/>
                  </a:lnTo>
                  <a:lnTo>
                    <a:pt x="106" y="0"/>
                  </a:lnTo>
                  <a:lnTo>
                    <a:pt x="93" y="0"/>
                  </a:lnTo>
                  <a:lnTo>
                    <a:pt x="83" y="0"/>
                  </a:lnTo>
                  <a:lnTo>
                    <a:pt x="72" y="2"/>
                  </a:lnTo>
                  <a:lnTo>
                    <a:pt x="63" y="8"/>
                  </a:lnTo>
                  <a:lnTo>
                    <a:pt x="53" y="9"/>
                  </a:lnTo>
                  <a:lnTo>
                    <a:pt x="44" y="15"/>
                  </a:lnTo>
                  <a:lnTo>
                    <a:pt x="36" y="21"/>
                  </a:lnTo>
                  <a:lnTo>
                    <a:pt x="30" y="28"/>
                  </a:lnTo>
                  <a:lnTo>
                    <a:pt x="23" y="34"/>
                  </a:lnTo>
                  <a:lnTo>
                    <a:pt x="17" y="44"/>
                  </a:lnTo>
                  <a:lnTo>
                    <a:pt x="11" y="51"/>
                  </a:lnTo>
                  <a:lnTo>
                    <a:pt x="7" y="61"/>
                  </a:lnTo>
                  <a:lnTo>
                    <a:pt x="2" y="72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105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2" y="133"/>
                  </a:lnTo>
                  <a:lnTo>
                    <a:pt x="7" y="143"/>
                  </a:lnTo>
                  <a:lnTo>
                    <a:pt x="11" y="152"/>
                  </a:lnTo>
                  <a:lnTo>
                    <a:pt x="17" y="160"/>
                  </a:lnTo>
                  <a:lnTo>
                    <a:pt x="23" y="169"/>
                  </a:lnTo>
                  <a:lnTo>
                    <a:pt x="30" y="177"/>
                  </a:lnTo>
                  <a:lnTo>
                    <a:pt x="36" y="182"/>
                  </a:lnTo>
                  <a:lnTo>
                    <a:pt x="44" y="190"/>
                  </a:lnTo>
                  <a:lnTo>
                    <a:pt x="53" y="194"/>
                  </a:lnTo>
                  <a:lnTo>
                    <a:pt x="63" y="201"/>
                  </a:lnTo>
                  <a:lnTo>
                    <a:pt x="72" y="203"/>
                  </a:lnTo>
                  <a:lnTo>
                    <a:pt x="83" y="207"/>
                  </a:lnTo>
                  <a:lnTo>
                    <a:pt x="93" y="207"/>
                  </a:lnTo>
                  <a:lnTo>
                    <a:pt x="106" y="209"/>
                  </a:lnTo>
                  <a:lnTo>
                    <a:pt x="106" y="20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76"/>
            <p:cNvSpPr>
              <a:spLocks/>
            </p:cNvSpPr>
            <p:nvPr/>
          </p:nvSpPr>
          <p:spPr bwMode="auto">
            <a:xfrm flipH="1">
              <a:off x="4739047" y="3243649"/>
              <a:ext cx="115888" cy="115888"/>
            </a:xfrm>
            <a:custGeom>
              <a:avLst/>
              <a:gdLst>
                <a:gd name="T0" fmla="*/ 74 w 146"/>
                <a:gd name="T1" fmla="*/ 144 h 144"/>
                <a:gd name="T2" fmla="*/ 87 w 146"/>
                <a:gd name="T3" fmla="*/ 142 h 144"/>
                <a:gd name="T4" fmla="*/ 101 w 146"/>
                <a:gd name="T5" fmla="*/ 138 h 144"/>
                <a:gd name="T6" fmla="*/ 112 w 146"/>
                <a:gd name="T7" fmla="*/ 131 h 144"/>
                <a:gd name="T8" fmla="*/ 126 w 146"/>
                <a:gd name="T9" fmla="*/ 123 h 144"/>
                <a:gd name="T10" fmla="*/ 133 w 146"/>
                <a:gd name="T11" fmla="*/ 112 h 144"/>
                <a:gd name="T12" fmla="*/ 141 w 146"/>
                <a:gd name="T13" fmla="*/ 100 h 144"/>
                <a:gd name="T14" fmla="*/ 143 w 146"/>
                <a:gd name="T15" fmla="*/ 87 h 144"/>
                <a:gd name="T16" fmla="*/ 146 w 146"/>
                <a:gd name="T17" fmla="*/ 74 h 144"/>
                <a:gd name="T18" fmla="*/ 143 w 146"/>
                <a:gd name="T19" fmla="*/ 58 h 144"/>
                <a:gd name="T20" fmla="*/ 141 w 146"/>
                <a:gd name="T21" fmla="*/ 45 h 144"/>
                <a:gd name="T22" fmla="*/ 133 w 146"/>
                <a:gd name="T23" fmla="*/ 30 h 144"/>
                <a:gd name="T24" fmla="*/ 126 w 146"/>
                <a:gd name="T25" fmla="*/ 20 h 144"/>
                <a:gd name="T26" fmla="*/ 112 w 146"/>
                <a:gd name="T27" fmla="*/ 11 h 144"/>
                <a:gd name="T28" fmla="*/ 101 w 146"/>
                <a:gd name="T29" fmla="*/ 5 h 144"/>
                <a:gd name="T30" fmla="*/ 87 w 146"/>
                <a:gd name="T31" fmla="*/ 0 h 144"/>
                <a:gd name="T32" fmla="*/ 74 w 146"/>
                <a:gd name="T33" fmla="*/ 0 h 144"/>
                <a:gd name="T34" fmla="*/ 59 w 146"/>
                <a:gd name="T35" fmla="*/ 0 h 144"/>
                <a:gd name="T36" fmla="*/ 44 w 146"/>
                <a:gd name="T37" fmla="*/ 5 h 144"/>
                <a:gd name="T38" fmla="*/ 30 w 146"/>
                <a:gd name="T39" fmla="*/ 11 h 144"/>
                <a:gd name="T40" fmla="*/ 21 w 146"/>
                <a:gd name="T41" fmla="*/ 20 h 144"/>
                <a:gd name="T42" fmla="*/ 11 w 146"/>
                <a:gd name="T43" fmla="*/ 30 h 144"/>
                <a:gd name="T44" fmla="*/ 6 w 146"/>
                <a:gd name="T45" fmla="*/ 45 h 144"/>
                <a:gd name="T46" fmla="*/ 0 w 146"/>
                <a:gd name="T47" fmla="*/ 58 h 144"/>
                <a:gd name="T48" fmla="*/ 0 w 146"/>
                <a:gd name="T49" fmla="*/ 74 h 144"/>
                <a:gd name="T50" fmla="*/ 0 w 146"/>
                <a:gd name="T51" fmla="*/ 87 h 144"/>
                <a:gd name="T52" fmla="*/ 6 w 146"/>
                <a:gd name="T53" fmla="*/ 100 h 144"/>
                <a:gd name="T54" fmla="*/ 11 w 146"/>
                <a:gd name="T55" fmla="*/ 112 h 144"/>
                <a:gd name="T56" fmla="*/ 21 w 146"/>
                <a:gd name="T57" fmla="*/ 123 h 144"/>
                <a:gd name="T58" fmla="*/ 30 w 146"/>
                <a:gd name="T59" fmla="*/ 131 h 144"/>
                <a:gd name="T60" fmla="*/ 44 w 146"/>
                <a:gd name="T61" fmla="*/ 138 h 144"/>
                <a:gd name="T62" fmla="*/ 59 w 146"/>
                <a:gd name="T63" fmla="*/ 142 h 144"/>
                <a:gd name="T64" fmla="*/ 74 w 146"/>
                <a:gd name="T65" fmla="*/ 144 h 144"/>
                <a:gd name="T66" fmla="*/ 74 w 146"/>
                <a:gd name="T6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6" h="144">
                  <a:moveTo>
                    <a:pt x="74" y="144"/>
                  </a:moveTo>
                  <a:lnTo>
                    <a:pt x="87" y="142"/>
                  </a:lnTo>
                  <a:lnTo>
                    <a:pt x="101" y="138"/>
                  </a:lnTo>
                  <a:lnTo>
                    <a:pt x="112" y="131"/>
                  </a:lnTo>
                  <a:lnTo>
                    <a:pt x="126" y="123"/>
                  </a:lnTo>
                  <a:lnTo>
                    <a:pt x="133" y="112"/>
                  </a:lnTo>
                  <a:lnTo>
                    <a:pt x="141" y="100"/>
                  </a:lnTo>
                  <a:lnTo>
                    <a:pt x="143" y="87"/>
                  </a:lnTo>
                  <a:lnTo>
                    <a:pt x="146" y="74"/>
                  </a:lnTo>
                  <a:lnTo>
                    <a:pt x="143" y="58"/>
                  </a:lnTo>
                  <a:lnTo>
                    <a:pt x="141" y="45"/>
                  </a:lnTo>
                  <a:lnTo>
                    <a:pt x="133" y="30"/>
                  </a:lnTo>
                  <a:lnTo>
                    <a:pt x="126" y="20"/>
                  </a:lnTo>
                  <a:lnTo>
                    <a:pt x="112" y="11"/>
                  </a:lnTo>
                  <a:lnTo>
                    <a:pt x="101" y="5"/>
                  </a:lnTo>
                  <a:lnTo>
                    <a:pt x="87" y="0"/>
                  </a:lnTo>
                  <a:lnTo>
                    <a:pt x="74" y="0"/>
                  </a:lnTo>
                  <a:lnTo>
                    <a:pt x="59" y="0"/>
                  </a:lnTo>
                  <a:lnTo>
                    <a:pt x="44" y="5"/>
                  </a:lnTo>
                  <a:lnTo>
                    <a:pt x="30" y="11"/>
                  </a:lnTo>
                  <a:lnTo>
                    <a:pt x="21" y="20"/>
                  </a:lnTo>
                  <a:lnTo>
                    <a:pt x="11" y="30"/>
                  </a:lnTo>
                  <a:lnTo>
                    <a:pt x="6" y="45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0" y="87"/>
                  </a:lnTo>
                  <a:lnTo>
                    <a:pt x="6" y="100"/>
                  </a:lnTo>
                  <a:lnTo>
                    <a:pt x="11" y="112"/>
                  </a:lnTo>
                  <a:lnTo>
                    <a:pt x="21" y="123"/>
                  </a:lnTo>
                  <a:lnTo>
                    <a:pt x="30" y="131"/>
                  </a:lnTo>
                  <a:lnTo>
                    <a:pt x="44" y="138"/>
                  </a:lnTo>
                  <a:lnTo>
                    <a:pt x="59" y="142"/>
                  </a:lnTo>
                  <a:lnTo>
                    <a:pt x="74" y="144"/>
                  </a:lnTo>
                  <a:lnTo>
                    <a:pt x="74" y="14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77"/>
            <p:cNvSpPr>
              <a:spLocks/>
            </p:cNvSpPr>
            <p:nvPr/>
          </p:nvSpPr>
          <p:spPr bwMode="auto">
            <a:xfrm flipH="1">
              <a:off x="4427897" y="3138874"/>
              <a:ext cx="95250" cy="95250"/>
            </a:xfrm>
            <a:custGeom>
              <a:avLst/>
              <a:gdLst>
                <a:gd name="T0" fmla="*/ 61 w 120"/>
                <a:gd name="T1" fmla="*/ 120 h 120"/>
                <a:gd name="T2" fmla="*/ 71 w 120"/>
                <a:gd name="T3" fmla="*/ 118 h 120"/>
                <a:gd name="T4" fmla="*/ 82 w 120"/>
                <a:gd name="T5" fmla="*/ 115 h 120"/>
                <a:gd name="T6" fmla="*/ 91 w 120"/>
                <a:gd name="T7" fmla="*/ 109 h 120"/>
                <a:gd name="T8" fmla="*/ 101 w 120"/>
                <a:gd name="T9" fmla="*/ 103 h 120"/>
                <a:gd name="T10" fmla="*/ 109 w 120"/>
                <a:gd name="T11" fmla="*/ 94 h 120"/>
                <a:gd name="T12" fmla="*/ 114 w 120"/>
                <a:gd name="T13" fmla="*/ 82 h 120"/>
                <a:gd name="T14" fmla="*/ 118 w 120"/>
                <a:gd name="T15" fmla="*/ 71 h 120"/>
                <a:gd name="T16" fmla="*/ 120 w 120"/>
                <a:gd name="T17" fmla="*/ 61 h 120"/>
                <a:gd name="T18" fmla="*/ 118 w 120"/>
                <a:gd name="T19" fmla="*/ 48 h 120"/>
                <a:gd name="T20" fmla="*/ 114 w 120"/>
                <a:gd name="T21" fmla="*/ 37 h 120"/>
                <a:gd name="T22" fmla="*/ 109 w 120"/>
                <a:gd name="T23" fmla="*/ 25 h 120"/>
                <a:gd name="T24" fmla="*/ 101 w 120"/>
                <a:gd name="T25" fmla="*/ 18 h 120"/>
                <a:gd name="T26" fmla="*/ 91 w 120"/>
                <a:gd name="T27" fmla="*/ 10 h 120"/>
                <a:gd name="T28" fmla="*/ 82 w 120"/>
                <a:gd name="T29" fmla="*/ 4 h 120"/>
                <a:gd name="T30" fmla="*/ 71 w 120"/>
                <a:gd name="T31" fmla="*/ 0 h 120"/>
                <a:gd name="T32" fmla="*/ 61 w 120"/>
                <a:gd name="T33" fmla="*/ 0 h 120"/>
                <a:gd name="T34" fmla="*/ 48 w 120"/>
                <a:gd name="T35" fmla="*/ 0 h 120"/>
                <a:gd name="T36" fmla="*/ 36 w 120"/>
                <a:gd name="T37" fmla="*/ 4 h 120"/>
                <a:gd name="T38" fmla="*/ 25 w 120"/>
                <a:gd name="T39" fmla="*/ 10 h 120"/>
                <a:gd name="T40" fmla="*/ 17 w 120"/>
                <a:gd name="T41" fmla="*/ 18 h 120"/>
                <a:gd name="T42" fmla="*/ 10 w 120"/>
                <a:gd name="T43" fmla="*/ 25 h 120"/>
                <a:gd name="T44" fmla="*/ 4 w 120"/>
                <a:gd name="T45" fmla="*/ 37 h 120"/>
                <a:gd name="T46" fmla="*/ 0 w 120"/>
                <a:gd name="T47" fmla="*/ 48 h 120"/>
                <a:gd name="T48" fmla="*/ 0 w 120"/>
                <a:gd name="T49" fmla="*/ 61 h 120"/>
                <a:gd name="T50" fmla="*/ 0 w 120"/>
                <a:gd name="T51" fmla="*/ 71 h 120"/>
                <a:gd name="T52" fmla="*/ 4 w 120"/>
                <a:gd name="T53" fmla="*/ 82 h 120"/>
                <a:gd name="T54" fmla="*/ 10 w 120"/>
                <a:gd name="T55" fmla="*/ 94 h 120"/>
                <a:gd name="T56" fmla="*/ 17 w 120"/>
                <a:gd name="T57" fmla="*/ 103 h 120"/>
                <a:gd name="T58" fmla="*/ 25 w 120"/>
                <a:gd name="T59" fmla="*/ 109 h 120"/>
                <a:gd name="T60" fmla="*/ 36 w 120"/>
                <a:gd name="T61" fmla="*/ 115 h 120"/>
                <a:gd name="T62" fmla="*/ 48 w 120"/>
                <a:gd name="T63" fmla="*/ 118 h 120"/>
                <a:gd name="T64" fmla="*/ 61 w 120"/>
                <a:gd name="T65" fmla="*/ 120 h 120"/>
                <a:gd name="T66" fmla="*/ 61 w 120"/>
                <a:gd name="T6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0" h="120">
                  <a:moveTo>
                    <a:pt x="61" y="120"/>
                  </a:moveTo>
                  <a:lnTo>
                    <a:pt x="71" y="118"/>
                  </a:lnTo>
                  <a:lnTo>
                    <a:pt x="82" y="115"/>
                  </a:lnTo>
                  <a:lnTo>
                    <a:pt x="91" y="109"/>
                  </a:lnTo>
                  <a:lnTo>
                    <a:pt x="101" y="103"/>
                  </a:lnTo>
                  <a:lnTo>
                    <a:pt x="109" y="94"/>
                  </a:lnTo>
                  <a:lnTo>
                    <a:pt x="114" y="82"/>
                  </a:lnTo>
                  <a:lnTo>
                    <a:pt x="118" y="71"/>
                  </a:lnTo>
                  <a:lnTo>
                    <a:pt x="120" y="61"/>
                  </a:lnTo>
                  <a:lnTo>
                    <a:pt x="118" y="48"/>
                  </a:lnTo>
                  <a:lnTo>
                    <a:pt x="114" y="37"/>
                  </a:lnTo>
                  <a:lnTo>
                    <a:pt x="109" y="25"/>
                  </a:lnTo>
                  <a:lnTo>
                    <a:pt x="101" y="18"/>
                  </a:lnTo>
                  <a:lnTo>
                    <a:pt x="91" y="10"/>
                  </a:lnTo>
                  <a:lnTo>
                    <a:pt x="82" y="4"/>
                  </a:lnTo>
                  <a:lnTo>
                    <a:pt x="71" y="0"/>
                  </a:lnTo>
                  <a:lnTo>
                    <a:pt x="61" y="0"/>
                  </a:lnTo>
                  <a:lnTo>
                    <a:pt x="48" y="0"/>
                  </a:lnTo>
                  <a:lnTo>
                    <a:pt x="36" y="4"/>
                  </a:lnTo>
                  <a:lnTo>
                    <a:pt x="25" y="10"/>
                  </a:lnTo>
                  <a:lnTo>
                    <a:pt x="17" y="18"/>
                  </a:lnTo>
                  <a:lnTo>
                    <a:pt x="10" y="25"/>
                  </a:lnTo>
                  <a:lnTo>
                    <a:pt x="4" y="37"/>
                  </a:lnTo>
                  <a:lnTo>
                    <a:pt x="0" y="48"/>
                  </a:lnTo>
                  <a:lnTo>
                    <a:pt x="0" y="61"/>
                  </a:lnTo>
                  <a:lnTo>
                    <a:pt x="0" y="71"/>
                  </a:lnTo>
                  <a:lnTo>
                    <a:pt x="4" y="82"/>
                  </a:lnTo>
                  <a:lnTo>
                    <a:pt x="10" y="94"/>
                  </a:lnTo>
                  <a:lnTo>
                    <a:pt x="17" y="103"/>
                  </a:lnTo>
                  <a:lnTo>
                    <a:pt x="25" y="109"/>
                  </a:lnTo>
                  <a:lnTo>
                    <a:pt x="36" y="115"/>
                  </a:lnTo>
                  <a:lnTo>
                    <a:pt x="48" y="118"/>
                  </a:lnTo>
                  <a:lnTo>
                    <a:pt x="61" y="120"/>
                  </a:lnTo>
                  <a:lnTo>
                    <a:pt x="61" y="1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77"/>
            <p:cNvSpPr>
              <a:spLocks/>
            </p:cNvSpPr>
            <p:nvPr/>
          </p:nvSpPr>
          <p:spPr bwMode="auto">
            <a:xfrm flipH="1">
              <a:off x="5089181" y="2527949"/>
              <a:ext cx="95250" cy="95250"/>
            </a:xfrm>
            <a:custGeom>
              <a:avLst/>
              <a:gdLst>
                <a:gd name="T0" fmla="*/ 61 w 120"/>
                <a:gd name="T1" fmla="*/ 120 h 120"/>
                <a:gd name="T2" fmla="*/ 71 w 120"/>
                <a:gd name="T3" fmla="*/ 118 h 120"/>
                <a:gd name="T4" fmla="*/ 82 w 120"/>
                <a:gd name="T5" fmla="*/ 115 h 120"/>
                <a:gd name="T6" fmla="*/ 91 w 120"/>
                <a:gd name="T7" fmla="*/ 109 h 120"/>
                <a:gd name="T8" fmla="*/ 101 w 120"/>
                <a:gd name="T9" fmla="*/ 103 h 120"/>
                <a:gd name="T10" fmla="*/ 109 w 120"/>
                <a:gd name="T11" fmla="*/ 94 h 120"/>
                <a:gd name="T12" fmla="*/ 114 w 120"/>
                <a:gd name="T13" fmla="*/ 82 h 120"/>
                <a:gd name="T14" fmla="*/ 118 w 120"/>
                <a:gd name="T15" fmla="*/ 71 h 120"/>
                <a:gd name="T16" fmla="*/ 120 w 120"/>
                <a:gd name="T17" fmla="*/ 61 h 120"/>
                <a:gd name="T18" fmla="*/ 118 w 120"/>
                <a:gd name="T19" fmla="*/ 48 h 120"/>
                <a:gd name="T20" fmla="*/ 114 w 120"/>
                <a:gd name="T21" fmla="*/ 37 h 120"/>
                <a:gd name="T22" fmla="*/ 109 w 120"/>
                <a:gd name="T23" fmla="*/ 25 h 120"/>
                <a:gd name="T24" fmla="*/ 101 w 120"/>
                <a:gd name="T25" fmla="*/ 18 h 120"/>
                <a:gd name="T26" fmla="*/ 91 w 120"/>
                <a:gd name="T27" fmla="*/ 10 h 120"/>
                <a:gd name="T28" fmla="*/ 82 w 120"/>
                <a:gd name="T29" fmla="*/ 4 h 120"/>
                <a:gd name="T30" fmla="*/ 71 w 120"/>
                <a:gd name="T31" fmla="*/ 0 h 120"/>
                <a:gd name="T32" fmla="*/ 61 w 120"/>
                <a:gd name="T33" fmla="*/ 0 h 120"/>
                <a:gd name="T34" fmla="*/ 48 w 120"/>
                <a:gd name="T35" fmla="*/ 0 h 120"/>
                <a:gd name="T36" fmla="*/ 36 w 120"/>
                <a:gd name="T37" fmla="*/ 4 h 120"/>
                <a:gd name="T38" fmla="*/ 25 w 120"/>
                <a:gd name="T39" fmla="*/ 10 h 120"/>
                <a:gd name="T40" fmla="*/ 17 w 120"/>
                <a:gd name="T41" fmla="*/ 18 h 120"/>
                <a:gd name="T42" fmla="*/ 10 w 120"/>
                <a:gd name="T43" fmla="*/ 25 h 120"/>
                <a:gd name="T44" fmla="*/ 4 w 120"/>
                <a:gd name="T45" fmla="*/ 37 h 120"/>
                <a:gd name="T46" fmla="*/ 0 w 120"/>
                <a:gd name="T47" fmla="*/ 48 h 120"/>
                <a:gd name="T48" fmla="*/ 0 w 120"/>
                <a:gd name="T49" fmla="*/ 61 h 120"/>
                <a:gd name="T50" fmla="*/ 0 w 120"/>
                <a:gd name="T51" fmla="*/ 71 h 120"/>
                <a:gd name="T52" fmla="*/ 4 w 120"/>
                <a:gd name="T53" fmla="*/ 82 h 120"/>
                <a:gd name="T54" fmla="*/ 10 w 120"/>
                <a:gd name="T55" fmla="*/ 94 h 120"/>
                <a:gd name="T56" fmla="*/ 17 w 120"/>
                <a:gd name="T57" fmla="*/ 103 h 120"/>
                <a:gd name="T58" fmla="*/ 25 w 120"/>
                <a:gd name="T59" fmla="*/ 109 h 120"/>
                <a:gd name="T60" fmla="*/ 36 w 120"/>
                <a:gd name="T61" fmla="*/ 115 h 120"/>
                <a:gd name="T62" fmla="*/ 48 w 120"/>
                <a:gd name="T63" fmla="*/ 118 h 120"/>
                <a:gd name="T64" fmla="*/ 61 w 120"/>
                <a:gd name="T65" fmla="*/ 120 h 120"/>
                <a:gd name="T66" fmla="*/ 61 w 120"/>
                <a:gd name="T6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0" h="120">
                  <a:moveTo>
                    <a:pt x="61" y="120"/>
                  </a:moveTo>
                  <a:lnTo>
                    <a:pt x="71" y="118"/>
                  </a:lnTo>
                  <a:lnTo>
                    <a:pt x="82" y="115"/>
                  </a:lnTo>
                  <a:lnTo>
                    <a:pt x="91" y="109"/>
                  </a:lnTo>
                  <a:lnTo>
                    <a:pt x="101" y="103"/>
                  </a:lnTo>
                  <a:lnTo>
                    <a:pt x="109" y="94"/>
                  </a:lnTo>
                  <a:lnTo>
                    <a:pt x="114" y="82"/>
                  </a:lnTo>
                  <a:lnTo>
                    <a:pt x="118" y="71"/>
                  </a:lnTo>
                  <a:lnTo>
                    <a:pt x="120" y="61"/>
                  </a:lnTo>
                  <a:lnTo>
                    <a:pt x="118" y="48"/>
                  </a:lnTo>
                  <a:lnTo>
                    <a:pt x="114" y="37"/>
                  </a:lnTo>
                  <a:lnTo>
                    <a:pt x="109" y="25"/>
                  </a:lnTo>
                  <a:lnTo>
                    <a:pt x="101" y="18"/>
                  </a:lnTo>
                  <a:lnTo>
                    <a:pt x="91" y="10"/>
                  </a:lnTo>
                  <a:lnTo>
                    <a:pt x="82" y="4"/>
                  </a:lnTo>
                  <a:lnTo>
                    <a:pt x="71" y="0"/>
                  </a:lnTo>
                  <a:lnTo>
                    <a:pt x="61" y="0"/>
                  </a:lnTo>
                  <a:lnTo>
                    <a:pt x="48" y="0"/>
                  </a:lnTo>
                  <a:lnTo>
                    <a:pt x="36" y="4"/>
                  </a:lnTo>
                  <a:lnTo>
                    <a:pt x="25" y="10"/>
                  </a:lnTo>
                  <a:lnTo>
                    <a:pt x="17" y="18"/>
                  </a:lnTo>
                  <a:lnTo>
                    <a:pt x="10" y="25"/>
                  </a:lnTo>
                  <a:lnTo>
                    <a:pt x="4" y="37"/>
                  </a:lnTo>
                  <a:lnTo>
                    <a:pt x="0" y="48"/>
                  </a:lnTo>
                  <a:lnTo>
                    <a:pt x="0" y="61"/>
                  </a:lnTo>
                  <a:lnTo>
                    <a:pt x="0" y="71"/>
                  </a:lnTo>
                  <a:lnTo>
                    <a:pt x="4" y="82"/>
                  </a:lnTo>
                  <a:lnTo>
                    <a:pt x="10" y="94"/>
                  </a:lnTo>
                  <a:lnTo>
                    <a:pt x="17" y="103"/>
                  </a:lnTo>
                  <a:lnTo>
                    <a:pt x="25" y="109"/>
                  </a:lnTo>
                  <a:lnTo>
                    <a:pt x="36" y="115"/>
                  </a:lnTo>
                  <a:lnTo>
                    <a:pt x="48" y="118"/>
                  </a:lnTo>
                  <a:lnTo>
                    <a:pt x="61" y="120"/>
                  </a:lnTo>
                  <a:lnTo>
                    <a:pt x="61" y="1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77"/>
            <p:cNvSpPr>
              <a:spLocks/>
            </p:cNvSpPr>
            <p:nvPr/>
          </p:nvSpPr>
          <p:spPr bwMode="auto">
            <a:xfrm flipH="1">
              <a:off x="4589575" y="2410005"/>
              <a:ext cx="95250" cy="95250"/>
            </a:xfrm>
            <a:custGeom>
              <a:avLst/>
              <a:gdLst>
                <a:gd name="T0" fmla="*/ 61 w 120"/>
                <a:gd name="T1" fmla="*/ 120 h 120"/>
                <a:gd name="T2" fmla="*/ 71 w 120"/>
                <a:gd name="T3" fmla="*/ 118 h 120"/>
                <a:gd name="T4" fmla="*/ 82 w 120"/>
                <a:gd name="T5" fmla="*/ 115 h 120"/>
                <a:gd name="T6" fmla="*/ 91 w 120"/>
                <a:gd name="T7" fmla="*/ 109 h 120"/>
                <a:gd name="T8" fmla="*/ 101 w 120"/>
                <a:gd name="T9" fmla="*/ 103 h 120"/>
                <a:gd name="T10" fmla="*/ 109 w 120"/>
                <a:gd name="T11" fmla="*/ 94 h 120"/>
                <a:gd name="T12" fmla="*/ 114 w 120"/>
                <a:gd name="T13" fmla="*/ 82 h 120"/>
                <a:gd name="T14" fmla="*/ 118 w 120"/>
                <a:gd name="T15" fmla="*/ 71 h 120"/>
                <a:gd name="T16" fmla="*/ 120 w 120"/>
                <a:gd name="T17" fmla="*/ 61 h 120"/>
                <a:gd name="T18" fmla="*/ 118 w 120"/>
                <a:gd name="T19" fmla="*/ 48 h 120"/>
                <a:gd name="T20" fmla="*/ 114 w 120"/>
                <a:gd name="T21" fmla="*/ 37 h 120"/>
                <a:gd name="T22" fmla="*/ 109 w 120"/>
                <a:gd name="T23" fmla="*/ 25 h 120"/>
                <a:gd name="T24" fmla="*/ 101 w 120"/>
                <a:gd name="T25" fmla="*/ 18 h 120"/>
                <a:gd name="T26" fmla="*/ 91 w 120"/>
                <a:gd name="T27" fmla="*/ 10 h 120"/>
                <a:gd name="T28" fmla="*/ 82 w 120"/>
                <a:gd name="T29" fmla="*/ 4 h 120"/>
                <a:gd name="T30" fmla="*/ 71 w 120"/>
                <a:gd name="T31" fmla="*/ 0 h 120"/>
                <a:gd name="T32" fmla="*/ 61 w 120"/>
                <a:gd name="T33" fmla="*/ 0 h 120"/>
                <a:gd name="T34" fmla="*/ 48 w 120"/>
                <a:gd name="T35" fmla="*/ 0 h 120"/>
                <a:gd name="T36" fmla="*/ 36 w 120"/>
                <a:gd name="T37" fmla="*/ 4 h 120"/>
                <a:gd name="T38" fmla="*/ 25 w 120"/>
                <a:gd name="T39" fmla="*/ 10 h 120"/>
                <a:gd name="T40" fmla="*/ 17 w 120"/>
                <a:gd name="T41" fmla="*/ 18 h 120"/>
                <a:gd name="T42" fmla="*/ 10 w 120"/>
                <a:gd name="T43" fmla="*/ 25 h 120"/>
                <a:gd name="T44" fmla="*/ 4 w 120"/>
                <a:gd name="T45" fmla="*/ 37 h 120"/>
                <a:gd name="T46" fmla="*/ 0 w 120"/>
                <a:gd name="T47" fmla="*/ 48 h 120"/>
                <a:gd name="T48" fmla="*/ 0 w 120"/>
                <a:gd name="T49" fmla="*/ 61 h 120"/>
                <a:gd name="T50" fmla="*/ 0 w 120"/>
                <a:gd name="T51" fmla="*/ 71 h 120"/>
                <a:gd name="T52" fmla="*/ 4 w 120"/>
                <a:gd name="T53" fmla="*/ 82 h 120"/>
                <a:gd name="T54" fmla="*/ 10 w 120"/>
                <a:gd name="T55" fmla="*/ 94 h 120"/>
                <a:gd name="T56" fmla="*/ 17 w 120"/>
                <a:gd name="T57" fmla="*/ 103 h 120"/>
                <a:gd name="T58" fmla="*/ 25 w 120"/>
                <a:gd name="T59" fmla="*/ 109 h 120"/>
                <a:gd name="T60" fmla="*/ 36 w 120"/>
                <a:gd name="T61" fmla="*/ 115 h 120"/>
                <a:gd name="T62" fmla="*/ 48 w 120"/>
                <a:gd name="T63" fmla="*/ 118 h 120"/>
                <a:gd name="T64" fmla="*/ 61 w 120"/>
                <a:gd name="T65" fmla="*/ 120 h 120"/>
                <a:gd name="T66" fmla="*/ 61 w 120"/>
                <a:gd name="T6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0" h="120">
                  <a:moveTo>
                    <a:pt x="61" y="120"/>
                  </a:moveTo>
                  <a:lnTo>
                    <a:pt x="71" y="118"/>
                  </a:lnTo>
                  <a:lnTo>
                    <a:pt x="82" y="115"/>
                  </a:lnTo>
                  <a:lnTo>
                    <a:pt x="91" y="109"/>
                  </a:lnTo>
                  <a:lnTo>
                    <a:pt x="101" y="103"/>
                  </a:lnTo>
                  <a:lnTo>
                    <a:pt x="109" y="94"/>
                  </a:lnTo>
                  <a:lnTo>
                    <a:pt x="114" y="82"/>
                  </a:lnTo>
                  <a:lnTo>
                    <a:pt x="118" y="71"/>
                  </a:lnTo>
                  <a:lnTo>
                    <a:pt x="120" y="61"/>
                  </a:lnTo>
                  <a:lnTo>
                    <a:pt x="118" y="48"/>
                  </a:lnTo>
                  <a:lnTo>
                    <a:pt x="114" y="37"/>
                  </a:lnTo>
                  <a:lnTo>
                    <a:pt x="109" y="25"/>
                  </a:lnTo>
                  <a:lnTo>
                    <a:pt x="101" y="18"/>
                  </a:lnTo>
                  <a:lnTo>
                    <a:pt x="91" y="10"/>
                  </a:lnTo>
                  <a:lnTo>
                    <a:pt x="82" y="4"/>
                  </a:lnTo>
                  <a:lnTo>
                    <a:pt x="71" y="0"/>
                  </a:lnTo>
                  <a:lnTo>
                    <a:pt x="61" y="0"/>
                  </a:lnTo>
                  <a:lnTo>
                    <a:pt x="48" y="0"/>
                  </a:lnTo>
                  <a:lnTo>
                    <a:pt x="36" y="4"/>
                  </a:lnTo>
                  <a:lnTo>
                    <a:pt x="25" y="10"/>
                  </a:lnTo>
                  <a:lnTo>
                    <a:pt x="17" y="18"/>
                  </a:lnTo>
                  <a:lnTo>
                    <a:pt x="10" y="25"/>
                  </a:lnTo>
                  <a:lnTo>
                    <a:pt x="4" y="37"/>
                  </a:lnTo>
                  <a:lnTo>
                    <a:pt x="0" y="48"/>
                  </a:lnTo>
                  <a:lnTo>
                    <a:pt x="0" y="61"/>
                  </a:lnTo>
                  <a:lnTo>
                    <a:pt x="0" y="71"/>
                  </a:lnTo>
                  <a:lnTo>
                    <a:pt x="4" y="82"/>
                  </a:lnTo>
                  <a:lnTo>
                    <a:pt x="10" y="94"/>
                  </a:lnTo>
                  <a:lnTo>
                    <a:pt x="17" y="103"/>
                  </a:lnTo>
                  <a:lnTo>
                    <a:pt x="25" y="109"/>
                  </a:lnTo>
                  <a:lnTo>
                    <a:pt x="36" y="115"/>
                  </a:lnTo>
                  <a:lnTo>
                    <a:pt x="48" y="118"/>
                  </a:lnTo>
                  <a:lnTo>
                    <a:pt x="61" y="120"/>
                  </a:lnTo>
                  <a:lnTo>
                    <a:pt x="61" y="1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3286553" y="4246005"/>
            <a:ext cx="318052" cy="318052"/>
            <a:chOff x="4049879" y="2252884"/>
            <a:chExt cx="1380862" cy="1380862"/>
          </a:xfrm>
        </p:grpSpPr>
        <p:sp>
          <p:nvSpPr>
            <p:cNvPr id="196" name="Oval 195"/>
            <p:cNvSpPr/>
            <p:nvPr/>
          </p:nvSpPr>
          <p:spPr>
            <a:xfrm>
              <a:off x="4049879" y="2252884"/>
              <a:ext cx="1380862" cy="1380862"/>
            </a:xfrm>
            <a:prstGeom prst="ellipse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7" name="Oval 196"/>
            <p:cNvSpPr/>
            <p:nvPr/>
          </p:nvSpPr>
          <p:spPr>
            <a:xfrm>
              <a:off x="4102876" y="2305881"/>
              <a:ext cx="1272206" cy="1272206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8" name="Freeform 22"/>
            <p:cNvSpPr>
              <a:spLocks/>
            </p:cNvSpPr>
            <p:nvPr/>
          </p:nvSpPr>
          <p:spPr bwMode="auto">
            <a:xfrm flipH="1">
              <a:off x="4345347" y="2592774"/>
              <a:ext cx="862013" cy="869950"/>
            </a:xfrm>
            <a:custGeom>
              <a:avLst/>
              <a:gdLst>
                <a:gd name="T0" fmla="*/ 475 w 1087"/>
                <a:gd name="T1" fmla="*/ 310 h 1097"/>
                <a:gd name="T2" fmla="*/ 418 w 1087"/>
                <a:gd name="T3" fmla="*/ 287 h 1097"/>
                <a:gd name="T4" fmla="*/ 344 w 1087"/>
                <a:gd name="T5" fmla="*/ 265 h 1097"/>
                <a:gd name="T6" fmla="*/ 261 w 1087"/>
                <a:gd name="T7" fmla="*/ 246 h 1097"/>
                <a:gd name="T8" fmla="*/ 177 w 1087"/>
                <a:gd name="T9" fmla="*/ 244 h 1097"/>
                <a:gd name="T10" fmla="*/ 93 w 1087"/>
                <a:gd name="T11" fmla="*/ 259 h 1097"/>
                <a:gd name="T12" fmla="*/ 35 w 1087"/>
                <a:gd name="T13" fmla="*/ 295 h 1097"/>
                <a:gd name="T14" fmla="*/ 4 w 1087"/>
                <a:gd name="T15" fmla="*/ 348 h 1097"/>
                <a:gd name="T16" fmla="*/ 2 w 1087"/>
                <a:gd name="T17" fmla="*/ 411 h 1097"/>
                <a:gd name="T18" fmla="*/ 8 w 1087"/>
                <a:gd name="T19" fmla="*/ 470 h 1097"/>
                <a:gd name="T20" fmla="*/ 35 w 1087"/>
                <a:gd name="T21" fmla="*/ 536 h 1097"/>
                <a:gd name="T22" fmla="*/ 74 w 1087"/>
                <a:gd name="T23" fmla="*/ 569 h 1097"/>
                <a:gd name="T24" fmla="*/ 116 w 1087"/>
                <a:gd name="T25" fmla="*/ 590 h 1097"/>
                <a:gd name="T26" fmla="*/ 168 w 1087"/>
                <a:gd name="T27" fmla="*/ 616 h 1097"/>
                <a:gd name="T28" fmla="*/ 215 w 1087"/>
                <a:gd name="T29" fmla="*/ 639 h 1097"/>
                <a:gd name="T30" fmla="*/ 261 w 1087"/>
                <a:gd name="T31" fmla="*/ 662 h 1097"/>
                <a:gd name="T32" fmla="*/ 432 w 1087"/>
                <a:gd name="T33" fmla="*/ 683 h 1097"/>
                <a:gd name="T34" fmla="*/ 417 w 1087"/>
                <a:gd name="T35" fmla="*/ 742 h 1097"/>
                <a:gd name="T36" fmla="*/ 398 w 1087"/>
                <a:gd name="T37" fmla="*/ 816 h 1097"/>
                <a:gd name="T38" fmla="*/ 392 w 1087"/>
                <a:gd name="T39" fmla="*/ 863 h 1097"/>
                <a:gd name="T40" fmla="*/ 386 w 1087"/>
                <a:gd name="T41" fmla="*/ 911 h 1097"/>
                <a:gd name="T42" fmla="*/ 384 w 1087"/>
                <a:gd name="T43" fmla="*/ 958 h 1097"/>
                <a:gd name="T44" fmla="*/ 396 w 1087"/>
                <a:gd name="T45" fmla="*/ 1038 h 1097"/>
                <a:gd name="T46" fmla="*/ 437 w 1087"/>
                <a:gd name="T47" fmla="*/ 1088 h 1097"/>
                <a:gd name="T48" fmla="*/ 502 w 1087"/>
                <a:gd name="T49" fmla="*/ 1093 h 1097"/>
                <a:gd name="T50" fmla="*/ 557 w 1087"/>
                <a:gd name="T51" fmla="*/ 1084 h 1097"/>
                <a:gd name="T52" fmla="*/ 626 w 1087"/>
                <a:gd name="T53" fmla="*/ 1044 h 1097"/>
                <a:gd name="T54" fmla="*/ 652 w 1087"/>
                <a:gd name="T55" fmla="*/ 1008 h 1097"/>
                <a:gd name="T56" fmla="*/ 762 w 1087"/>
                <a:gd name="T57" fmla="*/ 873 h 1097"/>
                <a:gd name="T58" fmla="*/ 812 w 1087"/>
                <a:gd name="T59" fmla="*/ 886 h 1097"/>
                <a:gd name="T60" fmla="*/ 878 w 1087"/>
                <a:gd name="T61" fmla="*/ 901 h 1097"/>
                <a:gd name="T62" fmla="*/ 943 w 1087"/>
                <a:gd name="T63" fmla="*/ 905 h 1097"/>
                <a:gd name="T64" fmla="*/ 1006 w 1087"/>
                <a:gd name="T65" fmla="*/ 898 h 1097"/>
                <a:gd name="T66" fmla="*/ 1046 w 1087"/>
                <a:gd name="T67" fmla="*/ 869 h 1097"/>
                <a:gd name="T68" fmla="*/ 1065 w 1087"/>
                <a:gd name="T69" fmla="*/ 820 h 1097"/>
                <a:gd name="T70" fmla="*/ 1072 w 1087"/>
                <a:gd name="T71" fmla="*/ 765 h 1097"/>
                <a:gd name="T72" fmla="*/ 1063 w 1087"/>
                <a:gd name="T73" fmla="*/ 683 h 1097"/>
                <a:gd name="T74" fmla="*/ 1019 w 1087"/>
                <a:gd name="T75" fmla="*/ 626 h 1097"/>
                <a:gd name="T76" fmla="*/ 956 w 1087"/>
                <a:gd name="T77" fmla="*/ 597 h 1097"/>
                <a:gd name="T78" fmla="*/ 901 w 1087"/>
                <a:gd name="T79" fmla="*/ 573 h 1097"/>
                <a:gd name="T80" fmla="*/ 894 w 1087"/>
                <a:gd name="T81" fmla="*/ 550 h 1097"/>
                <a:gd name="T82" fmla="*/ 939 w 1087"/>
                <a:gd name="T83" fmla="*/ 491 h 1097"/>
                <a:gd name="T84" fmla="*/ 975 w 1087"/>
                <a:gd name="T85" fmla="*/ 441 h 1097"/>
                <a:gd name="T86" fmla="*/ 1004 w 1087"/>
                <a:gd name="T87" fmla="*/ 392 h 1097"/>
                <a:gd name="T88" fmla="*/ 1032 w 1087"/>
                <a:gd name="T89" fmla="*/ 342 h 1097"/>
                <a:gd name="T90" fmla="*/ 1055 w 1087"/>
                <a:gd name="T91" fmla="*/ 291 h 1097"/>
                <a:gd name="T92" fmla="*/ 1074 w 1087"/>
                <a:gd name="T93" fmla="*/ 238 h 1097"/>
                <a:gd name="T94" fmla="*/ 1086 w 1087"/>
                <a:gd name="T95" fmla="*/ 188 h 1097"/>
                <a:gd name="T96" fmla="*/ 1084 w 1087"/>
                <a:gd name="T97" fmla="*/ 126 h 1097"/>
                <a:gd name="T98" fmla="*/ 1032 w 1087"/>
                <a:gd name="T99" fmla="*/ 55 h 1097"/>
                <a:gd name="T100" fmla="*/ 956 w 1087"/>
                <a:gd name="T101" fmla="*/ 15 h 1097"/>
                <a:gd name="T102" fmla="*/ 880 w 1087"/>
                <a:gd name="T103" fmla="*/ 0 h 1097"/>
                <a:gd name="T104" fmla="*/ 808 w 1087"/>
                <a:gd name="T105" fmla="*/ 10 h 1097"/>
                <a:gd name="T106" fmla="*/ 738 w 1087"/>
                <a:gd name="T107" fmla="*/ 33 h 1097"/>
                <a:gd name="T108" fmla="*/ 677 w 1087"/>
                <a:gd name="T109" fmla="*/ 74 h 1097"/>
                <a:gd name="T110" fmla="*/ 628 w 1087"/>
                <a:gd name="T111" fmla="*/ 130 h 1097"/>
                <a:gd name="T112" fmla="*/ 590 w 1087"/>
                <a:gd name="T113" fmla="*/ 188 h 1097"/>
                <a:gd name="T114" fmla="*/ 561 w 1087"/>
                <a:gd name="T115" fmla="*/ 236 h 1097"/>
                <a:gd name="T116" fmla="*/ 536 w 1087"/>
                <a:gd name="T117" fmla="*/ 287 h 1097"/>
                <a:gd name="T118" fmla="*/ 517 w 1087"/>
                <a:gd name="T119" fmla="*/ 327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7" h="1097">
                  <a:moveTo>
                    <a:pt x="517" y="331"/>
                  </a:moveTo>
                  <a:lnTo>
                    <a:pt x="513" y="327"/>
                  </a:lnTo>
                  <a:lnTo>
                    <a:pt x="504" y="325"/>
                  </a:lnTo>
                  <a:lnTo>
                    <a:pt x="491" y="318"/>
                  </a:lnTo>
                  <a:lnTo>
                    <a:pt x="475" y="310"/>
                  </a:lnTo>
                  <a:lnTo>
                    <a:pt x="466" y="306"/>
                  </a:lnTo>
                  <a:lnTo>
                    <a:pt x="456" y="301"/>
                  </a:lnTo>
                  <a:lnTo>
                    <a:pt x="443" y="295"/>
                  </a:lnTo>
                  <a:lnTo>
                    <a:pt x="432" y="293"/>
                  </a:lnTo>
                  <a:lnTo>
                    <a:pt x="418" y="287"/>
                  </a:lnTo>
                  <a:lnTo>
                    <a:pt x="405" y="284"/>
                  </a:lnTo>
                  <a:lnTo>
                    <a:pt x="392" y="278"/>
                  </a:lnTo>
                  <a:lnTo>
                    <a:pt x="377" y="276"/>
                  </a:lnTo>
                  <a:lnTo>
                    <a:pt x="360" y="270"/>
                  </a:lnTo>
                  <a:lnTo>
                    <a:pt x="344" y="265"/>
                  </a:lnTo>
                  <a:lnTo>
                    <a:pt x="327" y="261"/>
                  </a:lnTo>
                  <a:lnTo>
                    <a:pt x="312" y="257"/>
                  </a:lnTo>
                  <a:lnTo>
                    <a:pt x="295" y="251"/>
                  </a:lnTo>
                  <a:lnTo>
                    <a:pt x="278" y="249"/>
                  </a:lnTo>
                  <a:lnTo>
                    <a:pt x="261" y="246"/>
                  </a:lnTo>
                  <a:lnTo>
                    <a:pt x="245" y="246"/>
                  </a:lnTo>
                  <a:lnTo>
                    <a:pt x="228" y="244"/>
                  </a:lnTo>
                  <a:lnTo>
                    <a:pt x="211" y="244"/>
                  </a:lnTo>
                  <a:lnTo>
                    <a:pt x="192" y="244"/>
                  </a:lnTo>
                  <a:lnTo>
                    <a:pt x="177" y="244"/>
                  </a:lnTo>
                  <a:lnTo>
                    <a:pt x="158" y="244"/>
                  </a:lnTo>
                  <a:lnTo>
                    <a:pt x="141" y="246"/>
                  </a:lnTo>
                  <a:lnTo>
                    <a:pt x="126" y="249"/>
                  </a:lnTo>
                  <a:lnTo>
                    <a:pt x="111" y="255"/>
                  </a:lnTo>
                  <a:lnTo>
                    <a:pt x="93" y="259"/>
                  </a:lnTo>
                  <a:lnTo>
                    <a:pt x="80" y="263"/>
                  </a:lnTo>
                  <a:lnTo>
                    <a:pt x="67" y="270"/>
                  </a:lnTo>
                  <a:lnTo>
                    <a:pt x="55" y="278"/>
                  </a:lnTo>
                  <a:lnTo>
                    <a:pt x="44" y="285"/>
                  </a:lnTo>
                  <a:lnTo>
                    <a:pt x="35" y="295"/>
                  </a:lnTo>
                  <a:lnTo>
                    <a:pt x="27" y="306"/>
                  </a:lnTo>
                  <a:lnTo>
                    <a:pt x="21" y="316"/>
                  </a:lnTo>
                  <a:lnTo>
                    <a:pt x="16" y="327"/>
                  </a:lnTo>
                  <a:lnTo>
                    <a:pt x="10" y="337"/>
                  </a:lnTo>
                  <a:lnTo>
                    <a:pt x="4" y="348"/>
                  </a:lnTo>
                  <a:lnTo>
                    <a:pt x="2" y="361"/>
                  </a:lnTo>
                  <a:lnTo>
                    <a:pt x="2" y="373"/>
                  </a:lnTo>
                  <a:lnTo>
                    <a:pt x="0" y="386"/>
                  </a:lnTo>
                  <a:lnTo>
                    <a:pt x="0" y="398"/>
                  </a:lnTo>
                  <a:lnTo>
                    <a:pt x="2" y="411"/>
                  </a:lnTo>
                  <a:lnTo>
                    <a:pt x="2" y="422"/>
                  </a:lnTo>
                  <a:lnTo>
                    <a:pt x="2" y="436"/>
                  </a:lnTo>
                  <a:lnTo>
                    <a:pt x="2" y="445"/>
                  </a:lnTo>
                  <a:lnTo>
                    <a:pt x="6" y="458"/>
                  </a:lnTo>
                  <a:lnTo>
                    <a:pt x="8" y="470"/>
                  </a:lnTo>
                  <a:lnTo>
                    <a:pt x="12" y="481"/>
                  </a:lnTo>
                  <a:lnTo>
                    <a:pt x="14" y="491"/>
                  </a:lnTo>
                  <a:lnTo>
                    <a:pt x="17" y="504"/>
                  </a:lnTo>
                  <a:lnTo>
                    <a:pt x="25" y="521"/>
                  </a:lnTo>
                  <a:lnTo>
                    <a:pt x="35" y="536"/>
                  </a:lnTo>
                  <a:lnTo>
                    <a:pt x="42" y="546"/>
                  </a:lnTo>
                  <a:lnTo>
                    <a:pt x="50" y="555"/>
                  </a:lnTo>
                  <a:lnTo>
                    <a:pt x="57" y="557"/>
                  </a:lnTo>
                  <a:lnTo>
                    <a:pt x="69" y="565"/>
                  </a:lnTo>
                  <a:lnTo>
                    <a:pt x="74" y="569"/>
                  </a:lnTo>
                  <a:lnTo>
                    <a:pt x="84" y="573"/>
                  </a:lnTo>
                  <a:lnTo>
                    <a:pt x="90" y="576"/>
                  </a:lnTo>
                  <a:lnTo>
                    <a:pt x="99" y="582"/>
                  </a:lnTo>
                  <a:lnTo>
                    <a:pt x="109" y="586"/>
                  </a:lnTo>
                  <a:lnTo>
                    <a:pt x="116" y="590"/>
                  </a:lnTo>
                  <a:lnTo>
                    <a:pt x="128" y="595"/>
                  </a:lnTo>
                  <a:lnTo>
                    <a:pt x="137" y="601"/>
                  </a:lnTo>
                  <a:lnTo>
                    <a:pt x="149" y="607"/>
                  </a:lnTo>
                  <a:lnTo>
                    <a:pt x="158" y="611"/>
                  </a:lnTo>
                  <a:lnTo>
                    <a:pt x="168" y="616"/>
                  </a:lnTo>
                  <a:lnTo>
                    <a:pt x="179" y="622"/>
                  </a:lnTo>
                  <a:lnTo>
                    <a:pt x="187" y="626"/>
                  </a:lnTo>
                  <a:lnTo>
                    <a:pt x="196" y="631"/>
                  </a:lnTo>
                  <a:lnTo>
                    <a:pt x="206" y="635"/>
                  </a:lnTo>
                  <a:lnTo>
                    <a:pt x="215" y="639"/>
                  </a:lnTo>
                  <a:lnTo>
                    <a:pt x="225" y="643"/>
                  </a:lnTo>
                  <a:lnTo>
                    <a:pt x="232" y="649"/>
                  </a:lnTo>
                  <a:lnTo>
                    <a:pt x="242" y="652"/>
                  </a:lnTo>
                  <a:lnTo>
                    <a:pt x="249" y="656"/>
                  </a:lnTo>
                  <a:lnTo>
                    <a:pt x="261" y="662"/>
                  </a:lnTo>
                  <a:lnTo>
                    <a:pt x="272" y="668"/>
                  </a:lnTo>
                  <a:lnTo>
                    <a:pt x="278" y="671"/>
                  </a:lnTo>
                  <a:lnTo>
                    <a:pt x="282" y="671"/>
                  </a:lnTo>
                  <a:lnTo>
                    <a:pt x="436" y="679"/>
                  </a:lnTo>
                  <a:lnTo>
                    <a:pt x="432" y="683"/>
                  </a:lnTo>
                  <a:lnTo>
                    <a:pt x="428" y="696"/>
                  </a:lnTo>
                  <a:lnTo>
                    <a:pt x="424" y="704"/>
                  </a:lnTo>
                  <a:lnTo>
                    <a:pt x="422" y="715"/>
                  </a:lnTo>
                  <a:lnTo>
                    <a:pt x="418" y="727"/>
                  </a:lnTo>
                  <a:lnTo>
                    <a:pt x="417" y="742"/>
                  </a:lnTo>
                  <a:lnTo>
                    <a:pt x="411" y="755"/>
                  </a:lnTo>
                  <a:lnTo>
                    <a:pt x="407" y="770"/>
                  </a:lnTo>
                  <a:lnTo>
                    <a:pt x="405" y="787"/>
                  </a:lnTo>
                  <a:lnTo>
                    <a:pt x="401" y="806"/>
                  </a:lnTo>
                  <a:lnTo>
                    <a:pt x="398" y="816"/>
                  </a:lnTo>
                  <a:lnTo>
                    <a:pt x="398" y="825"/>
                  </a:lnTo>
                  <a:lnTo>
                    <a:pt x="394" y="835"/>
                  </a:lnTo>
                  <a:lnTo>
                    <a:pt x="394" y="844"/>
                  </a:lnTo>
                  <a:lnTo>
                    <a:pt x="392" y="852"/>
                  </a:lnTo>
                  <a:lnTo>
                    <a:pt x="392" y="863"/>
                  </a:lnTo>
                  <a:lnTo>
                    <a:pt x="392" y="873"/>
                  </a:lnTo>
                  <a:lnTo>
                    <a:pt x="392" y="884"/>
                  </a:lnTo>
                  <a:lnTo>
                    <a:pt x="390" y="892"/>
                  </a:lnTo>
                  <a:lnTo>
                    <a:pt x="388" y="901"/>
                  </a:lnTo>
                  <a:lnTo>
                    <a:pt x="386" y="911"/>
                  </a:lnTo>
                  <a:lnTo>
                    <a:pt x="386" y="920"/>
                  </a:lnTo>
                  <a:lnTo>
                    <a:pt x="384" y="930"/>
                  </a:lnTo>
                  <a:lnTo>
                    <a:pt x="384" y="939"/>
                  </a:lnTo>
                  <a:lnTo>
                    <a:pt x="384" y="949"/>
                  </a:lnTo>
                  <a:lnTo>
                    <a:pt x="384" y="958"/>
                  </a:lnTo>
                  <a:lnTo>
                    <a:pt x="384" y="976"/>
                  </a:lnTo>
                  <a:lnTo>
                    <a:pt x="386" y="995"/>
                  </a:lnTo>
                  <a:lnTo>
                    <a:pt x="388" y="1010"/>
                  </a:lnTo>
                  <a:lnTo>
                    <a:pt x="392" y="1027"/>
                  </a:lnTo>
                  <a:lnTo>
                    <a:pt x="396" y="1038"/>
                  </a:lnTo>
                  <a:lnTo>
                    <a:pt x="401" y="1052"/>
                  </a:lnTo>
                  <a:lnTo>
                    <a:pt x="407" y="1063"/>
                  </a:lnTo>
                  <a:lnTo>
                    <a:pt x="417" y="1074"/>
                  </a:lnTo>
                  <a:lnTo>
                    <a:pt x="424" y="1082"/>
                  </a:lnTo>
                  <a:lnTo>
                    <a:pt x="437" y="1088"/>
                  </a:lnTo>
                  <a:lnTo>
                    <a:pt x="449" y="1093"/>
                  </a:lnTo>
                  <a:lnTo>
                    <a:pt x="464" y="1097"/>
                  </a:lnTo>
                  <a:lnTo>
                    <a:pt x="475" y="1095"/>
                  </a:lnTo>
                  <a:lnTo>
                    <a:pt x="489" y="1095"/>
                  </a:lnTo>
                  <a:lnTo>
                    <a:pt x="502" y="1093"/>
                  </a:lnTo>
                  <a:lnTo>
                    <a:pt x="515" y="1093"/>
                  </a:lnTo>
                  <a:lnTo>
                    <a:pt x="525" y="1090"/>
                  </a:lnTo>
                  <a:lnTo>
                    <a:pt x="538" y="1088"/>
                  </a:lnTo>
                  <a:lnTo>
                    <a:pt x="548" y="1086"/>
                  </a:lnTo>
                  <a:lnTo>
                    <a:pt x="557" y="1084"/>
                  </a:lnTo>
                  <a:lnTo>
                    <a:pt x="574" y="1076"/>
                  </a:lnTo>
                  <a:lnTo>
                    <a:pt x="590" y="1069"/>
                  </a:lnTo>
                  <a:lnTo>
                    <a:pt x="603" y="1061"/>
                  </a:lnTo>
                  <a:lnTo>
                    <a:pt x="618" y="1053"/>
                  </a:lnTo>
                  <a:lnTo>
                    <a:pt x="626" y="1044"/>
                  </a:lnTo>
                  <a:lnTo>
                    <a:pt x="633" y="1034"/>
                  </a:lnTo>
                  <a:lnTo>
                    <a:pt x="637" y="1027"/>
                  </a:lnTo>
                  <a:lnTo>
                    <a:pt x="645" y="1021"/>
                  </a:lnTo>
                  <a:lnTo>
                    <a:pt x="650" y="1012"/>
                  </a:lnTo>
                  <a:lnTo>
                    <a:pt x="652" y="1008"/>
                  </a:lnTo>
                  <a:lnTo>
                    <a:pt x="740" y="867"/>
                  </a:lnTo>
                  <a:lnTo>
                    <a:pt x="742" y="867"/>
                  </a:lnTo>
                  <a:lnTo>
                    <a:pt x="749" y="869"/>
                  </a:lnTo>
                  <a:lnTo>
                    <a:pt x="755" y="869"/>
                  </a:lnTo>
                  <a:lnTo>
                    <a:pt x="762" y="873"/>
                  </a:lnTo>
                  <a:lnTo>
                    <a:pt x="770" y="875"/>
                  </a:lnTo>
                  <a:lnTo>
                    <a:pt x="781" y="879"/>
                  </a:lnTo>
                  <a:lnTo>
                    <a:pt x="789" y="880"/>
                  </a:lnTo>
                  <a:lnTo>
                    <a:pt x="799" y="884"/>
                  </a:lnTo>
                  <a:lnTo>
                    <a:pt x="812" y="886"/>
                  </a:lnTo>
                  <a:lnTo>
                    <a:pt x="825" y="890"/>
                  </a:lnTo>
                  <a:lnTo>
                    <a:pt x="837" y="892"/>
                  </a:lnTo>
                  <a:lnTo>
                    <a:pt x="850" y="896"/>
                  </a:lnTo>
                  <a:lnTo>
                    <a:pt x="861" y="900"/>
                  </a:lnTo>
                  <a:lnTo>
                    <a:pt x="878" y="901"/>
                  </a:lnTo>
                  <a:lnTo>
                    <a:pt x="890" y="901"/>
                  </a:lnTo>
                  <a:lnTo>
                    <a:pt x="903" y="903"/>
                  </a:lnTo>
                  <a:lnTo>
                    <a:pt x="916" y="905"/>
                  </a:lnTo>
                  <a:lnTo>
                    <a:pt x="930" y="907"/>
                  </a:lnTo>
                  <a:lnTo>
                    <a:pt x="943" y="905"/>
                  </a:lnTo>
                  <a:lnTo>
                    <a:pt x="956" y="905"/>
                  </a:lnTo>
                  <a:lnTo>
                    <a:pt x="970" y="903"/>
                  </a:lnTo>
                  <a:lnTo>
                    <a:pt x="983" y="903"/>
                  </a:lnTo>
                  <a:lnTo>
                    <a:pt x="992" y="900"/>
                  </a:lnTo>
                  <a:lnTo>
                    <a:pt x="1006" y="898"/>
                  </a:lnTo>
                  <a:lnTo>
                    <a:pt x="1015" y="894"/>
                  </a:lnTo>
                  <a:lnTo>
                    <a:pt x="1025" y="890"/>
                  </a:lnTo>
                  <a:lnTo>
                    <a:pt x="1032" y="884"/>
                  </a:lnTo>
                  <a:lnTo>
                    <a:pt x="1040" y="877"/>
                  </a:lnTo>
                  <a:lnTo>
                    <a:pt x="1046" y="869"/>
                  </a:lnTo>
                  <a:lnTo>
                    <a:pt x="1053" y="861"/>
                  </a:lnTo>
                  <a:lnTo>
                    <a:pt x="1055" y="852"/>
                  </a:lnTo>
                  <a:lnTo>
                    <a:pt x="1057" y="841"/>
                  </a:lnTo>
                  <a:lnTo>
                    <a:pt x="1061" y="831"/>
                  </a:lnTo>
                  <a:lnTo>
                    <a:pt x="1065" y="820"/>
                  </a:lnTo>
                  <a:lnTo>
                    <a:pt x="1067" y="810"/>
                  </a:lnTo>
                  <a:lnTo>
                    <a:pt x="1068" y="803"/>
                  </a:lnTo>
                  <a:lnTo>
                    <a:pt x="1070" y="791"/>
                  </a:lnTo>
                  <a:lnTo>
                    <a:pt x="1072" y="784"/>
                  </a:lnTo>
                  <a:lnTo>
                    <a:pt x="1072" y="765"/>
                  </a:lnTo>
                  <a:lnTo>
                    <a:pt x="1074" y="747"/>
                  </a:lnTo>
                  <a:lnTo>
                    <a:pt x="1072" y="728"/>
                  </a:lnTo>
                  <a:lnTo>
                    <a:pt x="1072" y="713"/>
                  </a:lnTo>
                  <a:lnTo>
                    <a:pt x="1068" y="696"/>
                  </a:lnTo>
                  <a:lnTo>
                    <a:pt x="1063" y="683"/>
                  </a:lnTo>
                  <a:lnTo>
                    <a:pt x="1055" y="668"/>
                  </a:lnTo>
                  <a:lnTo>
                    <a:pt x="1049" y="656"/>
                  </a:lnTo>
                  <a:lnTo>
                    <a:pt x="1040" y="643"/>
                  </a:lnTo>
                  <a:lnTo>
                    <a:pt x="1030" y="635"/>
                  </a:lnTo>
                  <a:lnTo>
                    <a:pt x="1019" y="626"/>
                  </a:lnTo>
                  <a:lnTo>
                    <a:pt x="1008" y="622"/>
                  </a:lnTo>
                  <a:lnTo>
                    <a:pt x="991" y="614"/>
                  </a:lnTo>
                  <a:lnTo>
                    <a:pt x="979" y="607"/>
                  </a:lnTo>
                  <a:lnTo>
                    <a:pt x="966" y="603"/>
                  </a:lnTo>
                  <a:lnTo>
                    <a:pt x="956" y="597"/>
                  </a:lnTo>
                  <a:lnTo>
                    <a:pt x="943" y="592"/>
                  </a:lnTo>
                  <a:lnTo>
                    <a:pt x="934" y="588"/>
                  </a:lnTo>
                  <a:lnTo>
                    <a:pt x="924" y="584"/>
                  </a:lnTo>
                  <a:lnTo>
                    <a:pt x="916" y="580"/>
                  </a:lnTo>
                  <a:lnTo>
                    <a:pt x="901" y="573"/>
                  </a:lnTo>
                  <a:lnTo>
                    <a:pt x="892" y="571"/>
                  </a:lnTo>
                  <a:lnTo>
                    <a:pt x="884" y="567"/>
                  </a:lnTo>
                  <a:lnTo>
                    <a:pt x="882" y="567"/>
                  </a:lnTo>
                  <a:lnTo>
                    <a:pt x="884" y="561"/>
                  </a:lnTo>
                  <a:lnTo>
                    <a:pt x="894" y="550"/>
                  </a:lnTo>
                  <a:lnTo>
                    <a:pt x="899" y="540"/>
                  </a:lnTo>
                  <a:lnTo>
                    <a:pt x="909" y="529"/>
                  </a:lnTo>
                  <a:lnTo>
                    <a:pt x="918" y="517"/>
                  </a:lnTo>
                  <a:lnTo>
                    <a:pt x="928" y="506"/>
                  </a:lnTo>
                  <a:lnTo>
                    <a:pt x="939" y="491"/>
                  </a:lnTo>
                  <a:lnTo>
                    <a:pt x="949" y="474"/>
                  </a:lnTo>
                  <a:lnTo>
                    <a:pt x="954" y="464"/>
                  </a:lnTo>
                  <a:lnTo>
                    <a:pt x="960" y="458"/>
                  </a:lnTo>
                  <a:lnTo>
                    <a:pt x="968" y="447"/>
                  </a:lnTo>
                  <a:lnTo>
                    <a:pt x="975" y="441"/>
                  </a:lnTo>
                  <a:lnTo>
                    <a:pt x="979" y="430"/>
                  </a:lnTo>
                  <a:lnTo>
                    <a:pt x="985" y="422"/>
                  </a:lnTo>
                  <a:lnTo>
                    <a:pt x="991" y="411"/>
                  </a:lnTo>
                  <a:lnTo>
                    <a:pt x="998" y="403"/>
                  </a:lnTo>
                  <a:lnTo>
                    <a:pt x="1004" y="392"/>
                  </a:lnTo>
                  <a:lnTo>
                    <a:pt x="1008" y="382"/>
                  </a:lnTo>
                  <a:lnTo>
                    <a:pt x="1015" y="373"/>
                  </a:lnTo>
                  <a:lnTo>
                    <a:pt x="1023" y="363"/>
                  </a:lnTo>
                  <a:lnTo>
                    <a:pt x="1027" y="352"/>
                  </a:lnTo>
                  <a:lnTo>
                    <a:pt x="1032" y="342"/>
                  </a:lnTo>
                  <a:lnTo>
                    <a:pt x="1038" y="331"/>
                  </a:lnTo>
                  <a:lnTo>
                    <a:pt x="1042" y="322"/>
                  </a:lnTo>
                  <a:lnTo>
                    <a:pt x="1046" y="310"/>
                  </a:lnTo>
                  <a:lnTo>
                    <a:pt x="1051" y="301"/>
                  </a:lnTo>
                  <a:lnTo>
                    <a:pt x="1055" y="291"/>
                  </a:lnTo>
                  <a:lnTo>
                    <a:pt x="1061" y="280"/>
                  </a:lnTo>
                  <a:lnTo>
                    <a:pt x="1065" y="268"/>
                  </a:lnTo>
                  <a:lnTo>
                    <a:pt x="1068" y="259"/>
                  </a:lnTo>
                  <a:lnTo>
                    <a:pt x="1072" y="247"/>
                  </a:lnTo>
                  <a:lnTo>
                    <a:pt x="1074" y="238"/>
                  </a:lnTo>
                  <a:lnTo>
                    <a:pt x="1076" y="228"/>
                  </a:lnTo>
                  <a:lnTo>
                    <a:pt x="1080" y="217"/>
                  </a:lnTo>
                  <a:lnTo>
                    <a:pt x="1082" y="208"/>
                  </a:lnTo>
                  <a:lnTo>
                    <a:pt x="1086" y="198"/>
                  </a:lnTo>
                  <a:lnTo>
                    <a:pt x="1086" y="188"/>
                  </a:lnTo>
                  <a:lnTo>
                    <a:pt x="1086" y="179"/>
                  </a:lnTo>
                  <a:lnTo>
                    <a:pt x="1086" y="168"/>
                  </a:lnTo>
                  <a:lnTo>
                    <a:pt x="1087" y="160"/>
                  </a:lnTo>
                  <a:lnTo>
                    <a:pt x="1086" y="141"/>
                  </a:lnTo>
                  <a:lnTo>
                    <a:pt x="1084" y="126"/>
                  </a:lnTo>
                  <a:lnTo>
                    <a:pt x="1076" y="109"/>
                  </a:lnTo>
                  <a:lnTo>
                    <a:pt x="1070" y="95"/>
                  </a:lnTo>
                  <a:lnTo>
                    <a:pt x="1057" y="80"/>
                  </a:lnTo>
                  <a:lnTo>
                    <a:pt x="1048" y="69"/>
                  </a:lnTo>
                  <a:lnTo>
                    <a:pt x="1032" y="55"/>
                  </a:lnTo>
                  <a:lnTo>
                    <a:pt x="1017" y="48"/>
                  </a:lnTo>
                  <a:lnTo>
                    <a:pt x="1002" y="36"/>
                  </a:lnTo>
                  <a:lnTo>
                    <a:pt x="987" y="31"/>
                  </a:lnTo>
                  <a:lnTo>
                    <a:pt x="972" y="21"/>
                  </a:lnTo>
                  <a:lnTo>
                    <a:pt x="956" y="15"/>
                  </a:lnTo>
                  <a:lnTo>
                    <a:pt x="941" y="12"/>
                  </a:lnTo>
                  <a:lnTo>
                    <a:pt x="926" y="8"/>
                  </a:lnTo>
                  <a:lnTo>
                    <a:pt x="911" y="2"/>
                  </a:lnTo>
                  <a:lnTo>
                    <a:pt x="896" y="0"/>
                  </a:lnTo>
                  <a:lnTo>
                    <a:pt x="880" y="0"/>
                  </a:lnTo>
                  <a:lnTo>
                    <a:pt x="865" y="0"/>
                  </a:lnTo>
                  <a:lnTo>
                    <a:pt x="850" y="0"/>
                  </a:lnTo>
                  <a:lnTo>
                    <a:pt x="835" y="2"/>
                  </a:lnTo>
                  <a:lnTo>
                    <a:pt x="821" y="4"/>
                  </a:lnTo>
                  <a:lnTo>
                    <a:pt x="808" y="10"/>
                  </a:lnTo>
                  <a:lnTo>
                    <a:pt x="793" y="12"/>
                  </a:lnTo>
                  <a:lnTo>
                    <a:pt x="780" y="15"/>
                  </a:lnTo>
                  <a:lnTo>
                    <a:pt x="764" y="21"/>
                  </a:lnTo>
                  <a:lnTo>
                    <a:pt x="751" y="29"/>
                  </a:lnTo>
                  <a:lnTo>
                    <a:pt x="738" y="33"/>
                  </a:lnTo>
                  <a:lnTo>
                    <a:pt x="726" y="40"/>
                  </a:lnTo>
                  <a:lnTo>
                    <a:pt x="713" y="48"/>
                  </a:lnTo>
                  <a:lnTo>
                    <a:pt x="702" y="57"/>
                  </a:lnTo>
                  <a:lnTo>
                    <a:pt x="688" y="65"/>
                  </a:lnTo>
                  <a:lnTo>
                    <a:pt x="677" y="74"/>
                  </a:lnTo>
                  <a:lnTo>
                    <a:pt x="666" y="84"/>
                  </a:lnTo>
                  <a:lnTo>
                    <a:pt x="656" y="97"/>
                  </a:lnTo>
                  <a:lnTo>
                    <a:pt x="647" y="107"/>
                  </a:lnTo>
                  <a:lnTo>
                    <a:pt x="635" y="118"/>
                  </a:lnTo>
                  <a:lnTo>
                    <a:pt x="628" y="130"/>
                  </a:lnTo>
                  <a:lnTo>
                    <a:pt x="620" y="145"/>
                  </a:lnTo>
                  <a:lnTo>
                    <a:pt x="610" y="154"/>
                  </a:lnTo>
                  <a:lnTo>
                    <a:pt x="603" y="166"/>
                  </a:lnTo>
                  <a:lnTo>
                    <a:pt x="595" y="177"/>
                  </a:lnTo>
                  <a:lnTo>
                    <a:pt x="590" y="188"/>
                  </a:lnTo>
                  <a:lnTo>
                    <a:pt x="582" y="198"/>
                  </a:lnTo>
                  <a:lnTo>
                    <a:pt x="576" y="209"/>
                  </a:lnTo>
                  <a:lnTo>
                    <a:pt x="571" y="219"/>
                  </a:lnTo>
                  <a:lnTo>
                    <a:pt x="567" y="228"/>
                  </a:lnTo>
                  <a:lnTo>
                    <a:pt x="561" y="236"/>
                  </a:lnTo>
                  <a:lnTo>
                    <a:pt x="555" y="246"/>
                  </a:lnTo>
                  <a:lnTo>
                    <a:pt x="551" y="251"/>
                  </a:lnTo>
                  <a:lnTo>
                    <a:pt x="548" y="261"/>
                  </a:lnTo>
                  <a:lnTo>
                    <a:pt x="540" y="274"/>
                  </a:lnTo>
                  <a:lnTo>
                    <a:pt x="536" y="287"/>
                  </a:lnTo>
                  <a:lnTo>
                    <a:pt x="529" y="295"/>
                  </a:lnTo>
                  <a:lnTo>
                    <a:pt x="525" y="306"/>
                  </a:lnTo>
                  <a:lnTo>
                    <a:pt x="521" y="312"/>
                  </a:lnTo>
                  <a:lnTo>
                    <a:pt x="521" y="320"/>
                  </a:lnTo>
                  <a:lnTo>
                    <a:pt x="517" y="327"/>
                  </a:lnTo>
                  <a:lnTo>
                    <a:pt x="517" y="331"/>
                  </a:lnTo>
                  <a:lnTo>
                    <a:pt x="517" y="331"/>
                  </a:lnTo>
                  <a:close/>
                </a:path>
              </a:pathLst>
            </a:custGeom>
            <a:solidFill>
              <a:srgbClr val="FB970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8"/>
            <p:cNvSpPr>
              <a:spLocks/>
            </p:cNvSpPr>
            <p:nvPr/>
          </p:nvSpPr>
          <p:spPr bwMode="auto">
            <a:xfrm flipH="1">
              <a:off x="4780322" y="2543562"/>
              <a:ext cx="360363" cy="327025"/>
            </a:xfrm>
            <a:custGeom>
              <a:avLst/>
              <a:gdLst>
                <a:gd name="T0" fmla="*/ 2 w 452"/>
                <a:gd name="T1" fmla="*/ 57 h 413"/>
                <a:gd name="T2" fmla="*/ 17 w 452"/>
                <a:gd name="T3" fmla="*/ 63 h 413"/>
                <a:gd name="T4" fmla="*/ 36 w 452"/>
                <a:gd name="T5" fmla="*/ 73 h 413"/>
                <a:gd name="T6" fmla="*/ 59 w 452"/>
                <a:gd name="T7" fmla="*/ 82 h 413"/>
                <a:gd name="T8" fmla="*/ 83 w 452"/>
                <a:gd name="T9" fmla="*/ 96 h 413"/>
                <a:gd name="T10" fmla="*/ 112 w 452"/>
                <a:gd name="T11" fmla="*/ 113 h 413"/>
                <a:gd name="T12" fmla="*/ 135 w 452"/>
                <a:gd name="T13" fmla="*/ 126 h 413"/>
                <a:gd name="T14" fmla="*/ 152 w 452"/>
                <a:gd name="T15" fmla="*/ 137 h 413"/>
                <a:gd name="T16" fmla="*/ 177 w 452"/>
                <a:gd name="T17" fmla="*/ 154 h 413"/>
                <a:gd name="T18" fmla="*/ 199 w 452"/>
                <a:gd name="T19" fmla="*/ 172 h 413"/>
                <a:gd name="T20" fmla="*/ 217 w 452"/>
                <a:gd name="T21" fmla="*/ 185 h 413"/>
                <a:gd name="T22" fmla="*/ 234 w 452"/>
                <a:gd name="T23" fmla="*/ 196 h 413"/>
                <a:gd name="T24" fmla="*/ 251 w 452"/>
                <a:gd name="T25" fmla="*/ 211 h 413"/>
                <a:gd name="T26" fmla="*/ 266 w 452"/>
                <a:gd name="T27" fmla="*/ 227 h 413"/>
                <a:gd name="T28" fmla="*/ 283 w 452"/>
                <a:gd name="T29" fmla="*/ 242 h 413"/>
                <a:gd name="T30" fmla="*/ 300 w 452"/>
                <a:gd name="T31" fmla="*/ 259 h 413"/>
                <a:gd name="T32" fmla="*/ 313 w 452"/>
                <a:gd name="T33" fmla="*/ 276 h 413"/>
                <a:gd name="T34" fmla="*/ 327 w 452"/>
                <a:gd name="T35" fmla="*/ 295 h 413"/>
                <a:gd name="T36" fmla="*/ 340 w 452"/>
                <a:gd name="T37" fmla="*/ 316 h 413"/>
                <a:gd name="T38" fmla="*/ 353 w 452"/>
                <a:gd name="T39" fmla="*/ 337 h 413"/>
                <a:gd name="T40" fmla="*/ 369 w 452"/>
                <a:gd name="T41" fmla="*/ 356 h 413"/>
                <a:gd name="T42" fmla="*/ 380 w 452"/>
                <a:gd name="T43" fmla="*/ 377 h 413"/>
                <a:gd name="T44" fmla="*/ 389 w 452"/>
                <a:gd name="T45" fmla="*/ 402 h 413"/>
                <a:gd name="T46" fmla="*/ 452 w 452"/>
                <a:gd name="T47" fmla="*/ 390 h 413"/>
                <a:gd name="T48" fmla="*/ 441 w 452"/>
                <a:gd name="T49" fmla="*/ 365 h 413"/>
                <a:gd name="T50" fmla="*/ 429 w 452"/>
                <a:gd name="T51" fmla="*/ 339 h 413"/>
                <a:gd name="T52" fmla="*/ 416 w 452"/>
                <a:gd name="T53" fmla="*/ 316 h 413"/>
                <a:gd name="T54" fmla="*/ 403 w 452"/>
                <a:gd name="T55" fmla="*/ 295 h 413"/>
                <a:gd name="T56" fmla="*/ 388 w 452"/>
                <a:gd name="T57" fmla="*/ 272 h 413"/>
                <a:gd name="T58" fmla="*/ 370 w 452"/>
                <a:gd name="T59" fmla="*/ 253 h 413"/>
                <a:gd name="T60" fmla="*/ 355 w 452"/>
                <a:gd name="T61" fmla="*/ 232 h 413"/>
                <a:gd name="T62" fmla="*/ 340 w 452"/>
                <a:gd name="T63" fmla="*/ 215 h 413"/>
                <a:gd name="T64" fmla="*/ 321 w 452"/>
                <a:gd name="T65" fmla="*/ 194 h 413"/>
                <a:gd name="T66" fmla="*/ 306 w 452"/>
                <a:gd name="T67" fmla="*/ 177 h 413"/>
                <a:gd name="T68" fmla="*/ 289 w 452"/>
                <a:gd name="T69" fmla="*/ 162 h 413"/>
                <a:gd name="T70" fmla="*/ 272 w 452"/>
                <a:gd name="T71" fmla="*/ 147 h 413"/>
                <a:gd name="T72" fmla="*/ 253 w 452"/>
                <a:gd name="T73" fmla="*/ 132 h 413"/>
                <a:gd name="T74" fmla="*/ 236 w 452"/>
                <a:gd name="T75" fmla="*/ 120 h 413"/>
                <a:gd name="T76" fmla="*/ 217 w 452"/>
                <a:gd name="T77" fmla="*/ 107 h 413"/>
                <a:gd name="T78" fmla="*/ 201 w 452"/>
                <a:gd name="T79" fmla="*/ 96 h 413"/>
                <a:gd name="T80" fmla="*/ 182 w 452"/>
                <a:gd name="T81" fmla="*/ 82 h 413"/>
                <a:gd name="T82" fmla="*/ 165 w 452"/>
                <a:gd name="T83" fmla="*/ 73 h 413"/>
                <a:gd name="T84" fmla="*/ 148 w 452"/>
                <a:gd name="T85" fmla="*/ 61 h 413"/>
                <a:gd name="T86" fmla="*/ 133 w 452"/>
                <a:gd name="T87" fmla="*/ 54 h 413"/>
                <a:gd name="T88" fmla="*/ 116 w 452"/>
                <a:gd name="T89" fmla="*/ 44 h 413"/>
                <a:gd name="T90" fmla="*/ 102 w 452"/>
                <a:gd name="T91" fmla="*/ 37 h 413"/>
                <a:gd name="T92" fmla="*/ 78 w 452"/>
                <a:gd name="T93" fmla="*/ 25 h 413"/>
                <a:gd name="T94" fmla="*/ 53 w 452"/>
                <a:gd name="T95" fmla="*/ 12 h 413"/>
                <a:gd name="T96" fmla="*/ 36 w 452"/>
                <a:gd name="T97" fmla="*/ 6 h 413"/>
                <a:gd name="T98" fmla="*/ 21 w 452"/>
                <a:gd name="T99" fmla="*/ 0 h 413"/>
                <a:gd name="T100" fmla="*/ 0 w 452"/>
                <a:gd name="T101" fmla="*/ 57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2" h="413">
                  <a:moveTo>
                    <a:pt x="0" y="57"/>
                  </a:moveTo>
                  <a:lnTo>
                    <a:pt x="2" y="57"/>
                  </a:lnTo>
                  <a:lnTo>
                    <a:pt x="13" y="61"/>
                  </a:lnTo>
                  <a:lnTo>
                    <a:pt x="17" y="63"/>
                  </a:lnTo>
                  <a:lnTo>
                    <a:pt x="28" y="67"/>
                  </a:lnTo>
                  <a:lnTo>
                    <a:pt x="36" y="73"/>
                  </a:lnTo>
                  <a:lnTo>
                    <a:pt x="47" y="76"/>
                  </a:lnTo>
                  <a:lnTo>
                    <a:pt x="59" y="82"/>
                  </a:lnTo>
                  <a:lnTo>
                    <a:pt x="70" y="90"/>
                  </a:lnTo>
                  <a:lnTo>
                    <a:pt x="83" y="96"/>
                  </a:lnTo>
                  <a:lnTo>
                    <a:pt x="99" y="105"/>
                  </a:lnTo>
                  <a:lnTo>
                    <a:pt x="112" y="113"/>
                  </a:lnTo>
                  <a:lnTo>
                    <a:pt x="127" y="122"/>
                  </a:lnTo>
                  <a:lnTo>
                    <a:pt x="135" y="126"/>
                  </a:lnTo>
                  <a:lnTo>
                    <a:pt x="144" y="132"/>
                  </a:lnTo>
                  <a:lnTo>
                    <a:pt x="152" y="137"/>
                  </a:lnTo>
                  <a:lnTo>
                    <a:pt x="161" y="143"/>
                  </a:lnTo>
                  <a:lnTo>
                    <a:pt x="177" y="154"/>
                  </a:lnTo>
                  <a:lnTo>
                    <a:pt x="192" y="166"/>
                  </a:lnTo>
                  <a:lnTo>
                    <a:pt x="199" y="172"/>
                  </a:lnTo>
                  <a:lnTo>
                    <a:pt x="209" y="177"/>
                  </a:lnTo>
                  <a:lnTo>
                    <a:pt x="217" y="185"/>
                  </a:lnTo>
                  <a:lnTo>
                    <a:pt x="226" y="191"/>
                  </a:lnTo>
                  <a:lnTo>
                    <a:pt x="234" y="196"/>
                  </a:lnTo>
                  <a:lnTo>
                    <a:pt x="241" y="206"/>
                  </a:lnTo>
                  <a:lnTo>
                    <a:pt x="251" y="211"/>
                  </a:lnTo>
                  <a:lnTo>
                    <a:pt x="258" y="221"/>
                  </a:lnTo>
                  <a:lnTo>
                    <a:pt x="266" y="227"/>
                  </a:lnTo>
                  <a:lnTo>
                    <a:pt x="275" y="236"/>
                  </a:lnTo>
                  <a:lnTo>
                    <a:pt x="283" y="242"/>
                  </a:lnTo>
                  <a:lnTo>
                    <a:pt x="293" y="253"/>
                  </a:lnTo>
                  <a:lnTo>
                    <a:pt x="300" y="259"/>
                  </a:lnTo>
                  <a:lnTo>
                    <a:pt x="306" y="269"/>
                  </a:lnTo>
                  <a:lnTo>
                    <a:pt x="313" y="276"/>
                  </a:lnTo>
                  <a:lnTo>
                    <a:pt x="321" y="288"/>
                  </a:lnTo>
                  <a:lnTo>
                    <a:pt x="327" y="295"/>
                  </a:lnTo>
                  <a:lnTo>
                    <a:pt x="336" y="307"/>
                  </a:lnTo>
                  <a:lnTo>
                    <a:pt x="340" y="316"/>
                  </a:lnTo>
                  <a:lnTo>
                    <a:pt x="350" y="326"/>
                  </a:lnTo>
                  <a:lnTo>
                    <a:pt x="353" y="337"/>
                  </a:lnTo>
                  <a:lnTo>
                    <a:pt x="361" y="346"/>
                  </a:lnTo>
                  <a:lnTo>
                    <a:pt x="369" y="356"/>
                  </a:lnTo>
                  <a:lnTo>
                    <a:pt x="374" y="367"/>
                  </a:lnTo>
                  <a:lnTo>
                    <a:pt x="380" y="377"/>
                  </a:lnTo>
                  <a:lnTo>
                    <a:pt x="386" y="388"/>
                  </a:lnTo>
                  <a:lnTo>
                    <a:pt x="389" y="402"/>
                  </a:lnTo>
                  <a:lnTo>
                    <a:pt x="397" y="413"/>
                  </a:lnTo>
                  <a:lnTo>
                    <a:pt x="452" y="390"/>
                  </a:lnTo>
                  <a:lnTo>
                    <a:pt x="446" y="377"/>
                  </a:lnTo>
                  <a:lnTo>
                    <a:pt x="441" y="365"/>
                  </a:lnTo>
                  <a:lnTo>
                    <a:pt x="435" y="352"/>
                  </a:lnTo>
                  <a:lnTo>
                    <a:pt x="429" y="339"/>
                  </a:lnTo>
                  <a:lnTo>
                    <a:pt x="422" y="327"/>
                  </a:lnTo>
                  <a:lnTo>
                    <a:pt x="416" y="316"/>
                  </a:lnTo>
                  <a:lnTo>
                    <a:pt x="408" y="307"/>
                  </a:lnTo>
                  <a:lnTo>
                    <a:pt x="403" y="295"/>
                  </a:lnTo>
                  <a:lnTo>
                    <a:pt x="393" y="284"/>
                  </a:lnTo>
                  <a:lnTo>
                    <a:pt x="388" y="272"/>
                  </a:lnTo>
                  <a:lnTo>
                    <a:pt x="378" y="263"/>
                  </a:lnTo>
                  <a:lnTo>
                    <a:pt x="370" y="253"/>
                  </a:lnTo>
                  <a:lnTo>
                    <a:pt x="363" y="242"/>
                  </a:lnTo>
                  <a:lnTo>
                    <a:pt x="355" y="232"/>
                  </a:lnTo>
                  <a:lnTo>
                    <a:pt x="348" y="223"/>
                  </a:lnTo>
                  <a:lnTo>
                    <a:pt x="340" y="215"/>
                  </a:lnTo>
                  <a:lnTo>
                    <a:pt x="331" y="206"/>
                  </a:lnTo>
                  <a:lnTo>
                    <a:pt x="321" y="194"/>
                  </a:lnTo>
                  <a:lnTo>
                    <a:pt x="313" y="187"/>
                  </a:lnTo>
                  <a:lnTo>
                    <a:pt x="306" y="177"/>
                  </a:lnTo>
                  <a:lnTo>
                    <a:pt x="296" y="170"/>
                  </a:lnTo>
                  <a:lnTo>
                    <a:pt x="289" y="162"/>
                  </a:lnTo>
                  <a:lnTo>
                    <a:pt x="279" y="154"/>
                  </a:lnTo>
                  <a:lnTo>
                    <a:pt x="272" y="147"/>
                  </a:lnTo>
                  <a:lnTo>
                    <a:pt x="260" y="139"/>
                  </a:lnTo>
                  <a:lnTo>
                    <a:pt x="253" y="132"/>
                  </a:lnTo>
                  <a:lnTo>
                    <a:pt x="243" y="124"/>
                  </a:lnTo>
                  <a:lnTo>
                    <a:pt x="236" y="120"/>
                  </a:lnTo>
                  <a:lnTo>
                    <a:pt x="224" y="113"/>
                  </a:lnTo>
                  <a:lnTo>
                    <a:pt x="217" y="107"/>
                  </a:lnTo>
                  <a:lnTo>
                    <a:pt x="209" y="101"/>
                  </a:lnTo>
                  <a:lnTo>
                    <a:pt x="201" y="96"/>
                  </a:lnTo>
                  <a:lnTo>
                    <a:pt x="192" y="90"/>
                  </a:lnTo>
                  <a:lnTo>
                    <a:pt x="182" y="82"/>
                  </a:lnTo>
                  <a:lnTo>
                    <a:pt x="175" y="76"/>
                  </a:lnTo>
                  <a:lnTo>
                    <a:pt x="165" y="73"/>
                  </a:lnTo>
                  <a:lnTo>
                    <a:pt x="156" y="67"/>
                  </a:lnTo>
                  <a:lnTo>
                    <a:pt x="148" y="61"/>
                  </a:lnTo>
                  <a:lnTo>
                    <a:pt x="140" y="57"/>
                  </a:lnTo>
                  <a:lnTo>
                    <a:pt x="133" y="54"/>
                  </a:lnTo>
                  <a:lnTo>
                    <a:pt x="123" y="48"/>
                  </a:lnTo>
                  <a:lnTo>
                    <a:pt x="116" y="44"/>
                  </a:lnTo>
                  <a:lnTo>
                    <a:pt x="108" y="40"/>
                  </a:lnTo>
                  <a:lnTo>
                    <a:pt x="102" y="37"/>
                  </a:lnTo>
                  <a:lnTo>
                    <a:pt x="87" y="29"/>
                  </a:lnTo>
                  <a:lnTo>
                    <a:pt x="78" y="25"/>
                  </a:lnTo>
                  <a:lnTo>
                    <a:pt x="63" y="18"/>
                  </a:lnTo>
                  <a:lnTo>
                    <a:pt x="53" y="12"/>
                  </a:lnTo>
                  <a:lnTo>
                    <a:pt x="44" y="10"/>
                  </a:lnTo>
                  <a:lnTo>
                    <a:pt x="36" y="6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9"/>
            <p:cNvSpPr>
              <a:spLocks/>
            </p:cNvSpPr>
            <p:nvPr/>
          </p:nvSpPr>
          <p:spPr bwMode="auto">
            <a:xfrm flipH="1">
              <a:off x="4624747" y="2440374"/>
              <a:ext cx="184150" cy="403225"/>
            </a:xfrm>
            <a:custGeom>
              <a:avLst/>
              <a:gdLst>
                <a:gd name="T0" fmla="*/ 186 w 232"/>
                <a:gd name="T1" fmla="*/ 2 h 510"/>
                <a:gd name="T2" fmla="*/ 171 w 232"/>
                <a:gd name="T3" fmla="*/ 15 h 510"/>
                <a:gd name="T4" fmla="*/ 158 w 232"/>
                <a:gd name="T5" fmla="*/ 29 h 510"/>
                <a:gd name="T6" fmla="*/ 143 w 232"/>
                <a:gd name="T7" fmla="*/ 48 h 510"/>
                <a:gd name="T8" fmla="*/ 124 w 232"/>
                <a:gd name="T9" fmla="*/ 71 h 510"/>
                <a:gd name="T10" fmla="*/ 105 w 232"/>
                <a:gd name="T11" fmla="*/ 97 h 510"/>
                <a:gd name="T12" fmla="*/ 87 w 232"/>
                <a:gd name="T13" fmla="*/ 128 h 510"/>
                <a:gd name="T14" fmla="*/ 74 w 232"/>
                <a:gd name="T15" fmla="*/ 152 h 510"/>
                <a:gd name="T16" fmla="*/ 65 w 232"/>
                <a:gd name="T17" fmla="*/ 169 h 510"/>
                <a:gd name="T18" fmla="*/ 53 w 232"/>
                <a:gd name="T19" fmla="*/ 188 h 510"/>
                <a:gd name="T20" fmla="*/ 47 w 232"/>
                <a:gd name="T21" fmla="*/ 206 h 510"/>
                <a:gd name="T22" fmla="*/ 38 w 232"/>
                <a:gd name="T23" fmla="*/ 227 h 510"/>
                <a:gd name="T24" fmla="*/ 32 w 232"/>
                <a:gd name="T25" fmla="*/ 247 h 510"/>
                <a:gd name="T26" fmla="*/ 23 w 232"/>
                <a:gd name="T27" fmla="*/ 268 h 510"/>
                <a:gd name="T28" fmla="*/ 17 w 232"/>
                <a:gd name="T29" fmla="*/ 291 h 510"/>
                <a:gd name="T30" fmla="*/ 13 w 232"/>
                <a:gd name="T31" fmla="*/ 314 h 510"/>
                <a:gd name="T32" fmla="*/ 8 w 232"/>
                <a:gd name="T33" fmla="*/ 337 h 510"/>
                <a:gd name="T34" fmla="*/ 4 w 232"/>
                <a:gd name="T35" fmla="*/ 361 h 510"/>
                <a:gd name="T36" fmla="*/ 2 w 232"/>
                <a:gd name="T37" fmla="*/ 388 h 510"/>
                <a:gd name="T38" fmla="*/ 0 w 232"/>
                <a:gd name="T39" fmla="*/ 413 h 510"/>
                <a:gd name="T40" fmla="*/ 0 w 232"/>
                <a:gd name="T41" fmla="*/ 438 h 510"/>
                <a:gd name="T42" fmla="*/ 2 w 232"/>
                <a:gd name="T43" fmla="*/ 468 h 510"/>
                <a:gd name="T44" fmla="*/ 6 w 232"/>
                <a:gd name="T45" fmla="*/ 495 h 510"/>
                <a:gd name="T46" fmla="*/ 68 w 232"/>
                <a:gd name="T47" fmla="*/ 502 h 510"/>
                <a:gd name="T48" fmla="*/ 65 w 232"/>
                <a:gd name="T49" fmla="*/ 476 h 510"/>
                <a:gd name="T50" fmla="*/ 65 w 232"/>
                <a:gd name="T51" fmla="*/ 451 h 510"/>
                <a:gd name="T52" fmla="*/ 63 w 232"/>
                <a:gd name="T53" fmla="*/ 426 h 510"/>
                <a:gd name="T54" fmla="*/ 65 w 232"/>
                <a:gd name="T55" fmla="*/ 403 h 510"/>
                <a:gd name="T56" fmla="*/ 65 w 232"/>
                <a:gd name="T57" fmla="*/ 379 h 510"/>
                <a:gd name="T58" fmla="*/ 67 w 232"/>
                <a:gd name="T59" fmla="*/ 356 h 510"/>
                <a:gd name="T60" fmla="*/ 70 w 232"/>
                <a:gd name="T61" fmla="*/ 337 h 510"/>
                <a:gd name="T62" fmla="*/ 76 w 232"/>
                <a:gd name="T63" fmla="*/ 316 h 510"/>
                <a:gd name="T64" fmla="*/ 82 w 232"/>
                <a:gd name="T65" fmla="*/ 295 h 510"/>
                <a:gd name="T66" fmla="*/ 86 w 232"/>
                <a:gd name="T67" fmla="*/ 274 h 510"/>
                <a:gd name="T68" fmla="*/ 93 w 232"/>
                <a:gd name="T69" fmla="*/ 255 h 510"/>
                <a:gd name="T70" fmla="*/ 101 w 232"/>
                <a:gd name="T71" fmla="*/ 238 h 510"/>
                <a:gd name="T72" fmla="*/ 116 w 232"/>
                <a:gd name="T73" fmla="*/ 202 h 510"/>
                <a:gd name="T74" fmla="*/ 133 w 232"/>
                <a:gd name="T75" fmla="*/ 173 h 510"/>
                <a:gd name="T76" fmla="*/ 148 w 232"/>
                <a:gd name="T77" fmla="*/ 141 h 510"/>
                <a:gd name="T78" fmla="*/ 165 w 232"/>
                <a:gd name="T79" fmla="*/ 116 h 510"/>
                <a:gd name="T80" fmla="*/ 181 w 232"/>
                <a:gd name="T81" fmla="*/ 93 h 510"/>
                <a:gd name="T82" fmla="*/ 198 w 232"/>
                <a:gd name="T83" fmla="*/ 76 h 510"/>
                <a:gd name="T84" fmla="*/ 220 w 232"/>
                <a:gd name="T85" fmla="*/ 54 h 510"/>
                <a:gd name="T86" fmla="*/ 232 w 232"/>
                <a:gd name="T87" fmla="*/ 44 h 510"/>
                <a:gd name="T88" fmla="*/ 192 w 232"/>
                <a:gd name="T89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2" h="510">
                  <a:moveTo>
                    <a:pt x="192" y="0"/>
                  </a:moveTo>
                  <a:lnTo>
                    <a:pt x="186" y="2"/>
                  </a:lnTo>
                  <a:lnTo>
                    <a:pt x="179" y="10"/>
                  </a:lnTo>
                  <a:lnTo>
                    <a:pt x="171" y="15"/>
                  </a:lnTo>
                  <a:lnTo>
                    <a:pt x="163" y="23"/>
                  </a:lnTo>
                  <a:lnTo>
                    <a:pt x="158" y="29"/>
                  </a:lnTo>
                  <a:lnTo>
                    <a:pt x="150" y="40"/>
                  </a:lnTo>
                  <a:lnTo>
                    <a:pt x="143" y="48"/>
                  </a:lnTo>
                  <a:lnTo>
                    <a:pt x="133" y="57"/>
                  </a:lnTo>
                  <a:lnTo>
                    <a:pt x="124" y="71"/>
                  </a:lnTo>
                  <a:lnTo>
                    <a:pt x="114" y="84"/>
                  </a:lnTo>
                  <a:lnTo>
                    <a:pt x="105" y="97"/>
                  </a:lnTo>
                  <a:lnTo>
                    <a:pt x="97" y="112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74" y="152"/>
                  </a:lnTo>
                  <a:lnTo>
                    <a:pt x="68" y="160"/>
                  </a:lnTo>
                  <a:lnTo>
                    <a:pt x="65" y="169"/>
                  </a:lnTo>
                  <a:lnTo>
                    <a:pt x="59" y="179"/>
                  </a:lnTo>
                  <a:lnTo>
                    <a:pt x="53" y="188"/>
                  </a:lnTo>
                  <a:lnTo>
                    <a:pt x="49" y="196"/>
                  </a:lnTo>
                  <a:lnTo>
                    <a:pt x="47" y="206"/>
                  </a:lnTo>
                  <a:lnTo>
                    <a:pt x="44" y="217"/>
                  </a:lnTo>
                  <a:lnTo>
                    <a:pt x="38" y="227"/>
                  </a:lnTo>
                  <a:lnTo>
                    <a:pt x="34" y="238"/>
                  </a:lnTo>
                  <a:lnTo>
                    <a:pt x="32" y="247"/>
                  </a:lnTo>
                  <a:lnTo>
                    <a:pt x="28" y="257"/>
                  </a:lnTo>
                  <a:lnTo>
                    <a:pt x="23" y="268"/>
                  </a:lnTo>
                  <a:lnTo>
                    <a:pt x="21" y="280"/>
                  </a:lnTo>
                  <a:lnTo>
                    <a:pt x="17" y="291"/>
                  </a:lnTo>
                  <a:lnTo>
                    <a:pt x="17" y="304"/>
                  </a:lnTo>
                  <a:lnTo>
                    <a:pt x="13" y="314"/>
                  </a:lnTo>
                  <a:lnTo>
                    <a:pt x="11" y="325"/>
                  </a:lnTo>
                  <a:lnTo>
                    <a:pt x="8" y="337"/>
                  </a:lnTo>
                  <a:lnTo>
                    <a:pt x="6" y="350"/>
                  </a:lnTo>
                  <a:lnTo>
                    <a:pt x="4" y="361"/>
                  </a:lnTo>
                  <a:lnTo>
                    <a:pt x="2" y="375"/>
                  </a:lnTo>
                  <a:lnTo>
                    <a:pt x="2" y="388"/>
                  </a:lnTo>
                  <a:lnTo>
                    <a:pt x="2" y="401"/>
                  </a:lnTo>
                  <a:lnTo>
                    <a:pt x="0" y="413"/>
                  </a:lnTo>
                  <a:lnTo>
                    <a:pt x="0" y="426"/>
                  </a:lnTo>
                  <a:lnTo>
                    <a:pt x="0" y="438"/>
                  </a:lnTo>
                  <a:lnTo>
                    <a:pt x="2" y="453"/>
                  </a:lnTo>
                  <a:lnTo>
                    <a:pt x="2" y="468"/>
                  </a:lnTo>
                  <a:lnTo>
                    <a:pt x="4" y="481"/>
                  </a:lnTo>
                  <a:lnTo>
                    <a:pt x="6" y="495"/>
                  </a:lnTo>
                  <a:lnTo>
                    <a:pt x="9" y="510"/>
                  </a:lnTo>
                  <a:lnTo>
                    <a:pt x="68" y="502"/>
                  </a:lnTo>
                  <a:lnTo>
                    <a:pt x="67" y="487"/>
                  </a:lnTo>
                  <a:lnTo>
                    <a:pt x="65" y="476"/>
                  </a:lnTo>
                  <a:lnTo>
                    <a:pt x="65" y="462"/>
                  </a:lnTo>
                  <a:lnTo>
                    <a:pt x="65" y="451"/>
                  </a:lnTo>
                  <a:lnTo>
                    <a:pt x="63" y="438"/>
                  </a:lnTo>
                  <a:lnTo>
                    <a:pt x="63" y="426"/>
                  </a:lnTo>
                  <a:lnTo>
                    <a:pt x="63" y="413"/>
                  </a:lnTo>
                  <a:lnTo>
                    <a:pt x="65" y="403"/>
                  </a:lnTo>
                  <a:lnTo>
                    <a:pt x="65" y="390"/>
                  </a:lnTo>
                  <a:lnTo>
                    <a:pt x="65" y="379"/>
                  </a:lnTo>
                  <a:lnTo>
                    <a:pt x="67" y="367"/>
                  </a:lnTo>
                  <a:lnTo>
                    <a:pt x="67" y="356"/>
                  </a:lnTo>
                  <a:lnTo>
                    <a:pt x="67" y="346"/>
                  </a:lnTo>
                  <a:lnTo>
                    <a:pt x="70" y="337"/>
                  </a:lnTo>
                  <a:lnTo>
                    <a:pt x="72" y="325"/>
                  </a:lnTo>
                  <a:lnTo>
                    <a:pt x="76" y="316"/>
                  </a:lnTo>
                  <a:lnTo>
                    <a:pt x="78" y="306"/>
                  </a:lnTo>
                  <a:lnTo>
                    <a:pt x="82" y="295"/>
                  </a:lnTo>
                  <a:lnTo>
                    <a:pt x="82" y="285"/>
                  </a:lnTo>
                  <a:lnTo>
                    <a:pt x="86" y="274"/>
                  </a:lnTo>
                  <a:lnTo>
                    <a:pt x="89" y="265"/>
                  </a:lnTo>
                  <a:lnTo>
                    <a:pt x="93" y="255"/>
                  </a:lnTo>
                  <a:lnTo>
                    <a:pt x="97" y="246"/>
                  </a:lnTo>
                  <a:lnTo>
                    <a:pt x="101" y="238"/>
                  </a:lnTo>
                  <a:lnTo>
                    <a:pt x="108" y="219"/>
                  </a:lnTo>
                  <a:lnTo>
                    <a:pt x="116" y="202"/>
                  </a:lnTo>
                  <a:lnTo>
                    <a:pt x="124" y="187"/>
                  </a:lnTo>
                  <a:lnTo>
                    <a:pt x="133" y="173"/>
                  </a:lnTo>
                  <a:lnTo>
                    <a:pt x="141" y="158"/>
                  </a:lnTo>
                  <a:lnTo>
                    <a:pt x="148" y="141"/>
                  </a:lnTo>
                  <a:lnTo>
                    <a:pt x="158" y="128"/>
                  </a:lnTo>
                  <a:lnTo>
                    <a:pt x="165" y="116"/>
                  </a:lnTo>
                  <a:lnTo>
                    <a:pt x="173" y="105"/>
                  </a:lnTo>
                  <a:lnTo>
                    <a:pt x="181" y="93"/>
                  </a:lnTo>
                  <a:lnTo>
                    <a:pt x="190" y="84"/>
                  </a:lnTo>
                  <a:lnTo>
                    <a:pt x="198" y="76"/>
                  </a:lnTo>
                  <a:lnTo>
                    <a:pt x="211" y="61"/>
                  </a:lnTo>
                  <a:lnTo>
                    <a:pt x="220" y="54"/>
                  </a:lnTo>
                  <a:lnTo>
                    <a:pt x="228" y="46"/>
                  </a:lnTo>
                  <a:lnTo>
                    <a:pt x="232" y="44"/>
                  </a:lnTo>
                  <a:lnTo>
                    <a:pt x="192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60"/>
            <p:cNvSpPr>
              <a:spLocks/>
            </p:cNvSpPr>
            <p:nvPr/>
          </p:nvSpPr>
          <p:spPr bwMode="auto">
            <a:xfrm flipH="1">
              <a:off x="4596172" y="2822962"/>
              <a:ext cx="217488" cy="463550"/>
            </a:xfrm>
            <a:custGeom>
              <a:avLst/>
              <a:gdLst>
                <a:gd name="T0" fmla="*/ 0 w 274"/>
                <a:gd name="T1" fmla="*/ 21 h 584"/>
                <a:gd name="T2" fmla="*/ 217 w 274"/>
                <a:gd name="T3" fmla="*/ 584 h 584"/>
                <a:gd name="T4" fmla="*/ 274 w 274"/>
                <a:gd name="T5" fmla="*/ 561 h 584"/>
                <a:gd name="T6" fmla="*/ 57 w 274"/>
                <a:gd name="T7" fmla="*/ 0 h 584"/>
                <a:gd name="T8" fmla="*/ 0 w 274"/>
                <a:gd name="T9" fmla="*/ 21 h 584"/>
                <a:gd name="T10" fmla="*/ 0 w 274"/>
                <a:gd name="T11" fmla="*/ 21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584">
                  <a:moveTo>
                    <a:pt x="0" y="21"/>
                  </a:moveTo>
                  <a:lnTo>
                    <a:pt x="217" y="584"/>
                  </a:lnTo>
                  <a:lnTo>
                    <a:pt x="274" y="561"/>
                  </a:lnTo>
                  <a:lnTo>
                    <a:pt x="57" y="0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61"/>
            <p:cNvSpPr>
              <a:spLocks/>
            </p:cNvSpPr>
            <p:nvPr/>
          </p:nvSpPr>
          <p:spPr bwMode="auto">
            <a:xfrm flipH="1">
              <a:off x="4600934" y="2753112"/>
              <a:ext cx="633413" cy="738188"/>
            </a:xfrm>
            <a:custGeom>
              <a:avLst/>
              <a:gdLst>
                <a:gd name="T0" fmla="*/ 717 w 798"/>
                <a:gd name="T1" fmla="*/ 678 h 929"/>
                <a:gd name="T2" fmla="*/ 694 w 798"/>
                <a:gd name="T3" fmla="*/ 720 h 929"/>
                <a:gd name="T4" fmla="*/ 667 w 798"/>
                <a:gd name="T5" fmla="*/ 768 h 929"/>
                <a:gd name="T6" fmla="*/ 637 w 798"/>
                <a:gd name="T7" fmla="*/ 811 h 929"/>
                <a:gd name="T8" fmla="*/ 574 w 798"/>
                <a:gd name="T9" fmla="*/ 863 h 929"/>
                <a:gd name="T10" fmla="*/ 490 w 798"/>
                <a:gd name="T11" fmla="*/ 851 h 929"/>
                <a:gd name="T12" fmla="*/ 452 w 798"/>
                <a:gd name="T13" fmla="*/ 798 h 929"/>
                <a:gd name="T14" fmla="*/ 441 w 798"/>
                <a:gd name="T15" fmla="*/ 726 h 929"/>
                <a:gd name="T16" fmla="*/ 451 w 798"/>
                <a:gd name="T17" fmla="*/ 646 h 929"/>
                <a:gd name="T18" fmla="*/ 466 w 798"/>
                <a:gd name="T19" fmla="*/ 566 h 929"/>
                <a:gd name="T20" fmla="*/ 487 w 798"/>
                <a:gd name="T21" fmla="*/ 511 h 929"/>
                <a:gd name="T22" fmla="*/ 525 w 798"/>
                <a:gd name="T23" fmla="*/ 441 h 929"/>
                <a:gd name="T24" fmla="*/ 445 w 798"/>
                <a:gd name="T25" fmla="*/ 443 h 929"/>
                <a:gd name="T26" fmla="*/ 380 w 798"/>
                <a:gd name="T27" fmla="*/ 441 h 929"/>
                <a:gd name="T28" fmla="*/ 329 w 798"/>
                <a:gd name="T29" fmla="*/ 433 h 929"/>
                <a:gd name="T30" fmla="*/ 268 w 798"/>
                <a:gd name="T31" fmla="*/ 414 h 929"/>
                <a:gd name="T32" fmla="*/ 205 w 798"/>
                <a:gd name="T33" fmla="*/ 389 h 929"/>
                <a:gd name="T34" fmla="*/ 137 w 798"/>
                <a:gd name="T35" fmla="*/ 350 h 929"/>
                <a:gd name="T36" fmla="*/ 93 w 798"/>
                <a:gd name="T37" fmla="*/ 306 h 929"/>
                <a:gd name="T38" fmla="*/ 67 w 798"/>
                <a:gd name="T39" fmla="*/ 256 h 929"/>
                <a:gd name="T40" fmla="*/ 63 w 798"/>
                <a:gd name="T41" fmla="*/ 211 h 929"/>
                <a:gd name="T42" fmla="*/ 72 w 798"/>
                <a:gd name="T43" fmla="*/ 163 h 929"/>
                <a:gd name="T44" fmla="*/ 101 w 798"/>
                <a:gd name="T45" fmla="*/ 118 h 929"/>
                <a:gd name="T46" fmla="*/ 141 w 798"/>
                <a:gd name="T47" fmla="*/ 76 h 929"/>
                <a:gd name="T48" fmla="*/ 203 w 798"/>
                <a:gd name="T49" fmla="*/ 62 h 929"/>
                <a:gd name="T50" fmla="*/ 279 w 798"/>
                <a:gd name="T51" fmla="*/ 66 h 929"/>
                <a:gd name="T52" fmla="*/ 361 w 798"/>
                <a:gd name="T53" fmla="*/ 85 h 929"/>
                <a:gd name="T54" fmla="*/ 441 w 798"/>
                <a:gd name="T55" fmla="*/ 112 h 929"/>
                <a:gd name="T56" fmla="*/ 509 w 798"/>
                <a:gd name="T57" fmla="*/ 140 h 929"/>
                <a:gd name="T58" fmla="*/ 580 w 798"/>
                <a:gd name="T59" fmla="*/ 106 h 929"/>
                <a:gd name="T60" fmla="*/ 538 w 798"/>
                <a:gd name="T61" fmla="*/ 85 h 929"/>
                <a:gd name="T62" fmla="*/ 466 w 798"/>
                <a:gd name="T63" fmla="*/ 57 h 929"/>
                <a:gd name="T64" fmla="*/ 401 w 798"/>
                <a:gd name="T65" fmla="*/ 32 h 929"/>
                <a:gd name="T66" fmla="*/ 356 w 798"/>
                <a:gd name="T67" fmla="*/ 21 h 929"/>
                <a:gd name="T68" fmla="*/ 302 w 798"/>
                <a:gd name="T69" fmla="*/ 7 h 929"/>
                <a:gd name="T70" fmla="*/ 251 w 798"/>
                <a:gd name="T71" fmla="*/ 0 h 929"/>
                <a:gd name="T72" fmla="*/ 202 w 798"/>
                <a:gd name="T73" fmla="*/ 0 h 929"/>
                <a:gd name="T74" fmla="*/ 156 w 798"/>
                <a:gd name="T75" fmla="*/ 7 h 929"/>
                <a:gd name="T76" fmla="*/ 80 w 798"/>
                <a:gd name="T77" fmla="*/ 43 h 929"/>
                <a:gd name="T78" fmla="*/ 34 w 798"/>
                <a:gd name="T79" fmla="*/ 108 h 929"/>
                <a:gd name="T80" fmla="*/ 6 w 798"/>
                <a:gd name="T81" fmla="*/ 171 h 929"/>
                <a:gd name="T82" fmla="*/ 2 w 798"/>
                <a:gd name="T83" fmla="*/ 235 h 929"/>
                <a:gd name="T84" fmla="*/ 17 w 798"/>
                <a:gd name="T85" fmla="*/ 298 h 929"/>
                <a:gd name="T86" fmla="*/ 61 w 798"/>
                <a:gd name="T87" fmla="*/ 363 h 929"/>
                <a:gd name="T88" fmla="*/ 127 w 798"/>
                <a:gd name="T89" fmla="*/ 414 h 929"/>
                <a:gd name="T90" fmla="*/ 181 w 798"/>
                <a:gd name="T91" fmla="*/ 445 h 929"/>
                <a:gd name="T92" fmla="*/ 243 w 798"/>
                <a:gd name="T93" fmla="*/ 469 h 929"/>
                <a:gd name="T94" fmla="*/ 321 w 798"/>
                <a:gd name="T95" fmla="*/ 494 h 929"/>
                <a:gd name="T96" fmla="*/ 392 w 798"/>
                <a:gd name="T97" fmla="*/ 500 h 929"/>
                <a:gd name="T98" fmla="*/ 418 w 798"/>
                <a:gd name="T99" fmla="*/ 523 h 929"/>
                <a:gd name="T100" fmla="*/ 399 w 798"/>
                <a:gd name="T101" fmla="*/ 581 h 929"/>
                <a:gd name="T102" fmla="*/ 384 w 798"/>
                <a:gd name="T103" fmla="*/ 656 h 929"/>
                <a:gd name="T104" fmla="*/ 380 w 798"/>
                <a:gd name="T105" fmla="*/ 732 h 929"/>
                <a:gd name="T106" fmla="*/ 390 w 798"/>
                <a:gd name="T107" fmla="*/ 804 h 929"/>
                <a:gd name="T108" fmla="*/ 420 w 798"/>
                <a:gd name="T109" fmla="*/ 867 h 929"/>
                <a:gd name="T110" fmla="*/ 479 w 798"/>
                <a:gd name="T111" fmla="*/ 914 h 929"/>
                <a:gd name="T112" fmla="*/ 551 w 798"/>
                <a:gd name="T113" fmla="*/ 927 h 929"/>
                <a:gd name="T114" fmla="*/ 618 w 798"/>
                <a:gd name="T115" fmla="*/ 907 h 929"/>
                <a:gd name="T116" fmla="*/ 669 w 798"/>
                <a:gd name="T117" fmla="*/ 863 h 929"/>
                <a:gd name="T118" fmla="*/ 713 w 798"/>
                <a:gd name="T119" fmla="*/ 811 h 929"/>
                <a:gd name="T120" fmla="*/ 749 w 798"/>
                <a:gd name="T121" fmla="*/ 753 h 929"/>
                <a:gd name="T122" fmla="*/ 774 w 798"/>
                <a:gd name="T123" fmla="*/ 697 h 929"/>
                <a:gd name="T124" fmla="*/ 796 w 798"/>
                <a:gd name="T125" fmla="*/ 646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98" h="929">
                  <a:moveTo>
                    <a:pt x="741" y="621"/>
                  </a:moveTo>
                  <a:lnTo>
                    <a:pt x="736" y="631"/>
                  </a:lnTo>
                  <a:lnTo>
                    <a:pt x="732" y="646"/>
                  </a:lnTo>
                  <a:lnTo>
                    <a:pt x="724" y="659"/>
                  </a:lnTo>
                  <a:lnTo>
                    <a:pt x="717" y="678"/>
                  </a:lnTo>
                  <a:lnTo>
                    <a:pt x="713" y="684"/>
                  </a:lnTo>
                  <a:lnTo>
                    <a:pt x="707" y="694"/>
                  </a:lnTo>
                  <a:lnTo>
                    <a:pt x="701" y="701"/>
                  </a:lnTo>
                  <a:lnTo>
                    <a:pt x="700" y="713"/>
                  </a:lnTo>
                  <a:lnTo>
                    <a:pt x="694" y="720"/>
                  </a:lnTo>
                  <a:lnTo>
                    <a:pt x="688" y="730"/>
                  </a:lnTo>
                  <a:lnTo>
                    <a:pt x="684" y="741"/>
                  </a:lnTo>
                  <a:lnTo>
                    <a:pt x="681" y="751"/>
                  </a:lnTo>
                  <a:lnTo>
                    <a:pt x="673" y="760"/>
                  </a:lnTo>
                  <a:lnTo>
                    <a:pt x="667" y="768"/>
                  </a:lnTo>
                  <a:lnTo>
                    <a:pt x="660" y="777"/>
                  </a:lnTo>
                  <a:lnTo>
                    <a:pt x="654" y="785"/>
                  </a:lnTo>
                  <a:lnTo>
                    <a:pt x="648" y="794"/>
                  </a:lnTo>
                  <a:lnTo>
                    <a:pt x="643" y="802"/>
                  </a:lnTo>
                  <a:lnTo>
                    <a:pt x="637" y="811"/>
                  </a:lnTo>
                  <a:lnTo>
                    <a:pt x="631" y="819"/>
                  </a:lnTo>
                  <a:lnTo>
                    <a:pt x="616" y="830"/>
                  </a:lnTo>
                  <a:lnTo>
                    <a:pt x="603" y="844"/>
                  </a:lnTo>
                  <a:lnTo>
                    <a:pt x="587" y="853"/>
                  </a:lnTo>
                  <a:lnTo>
                    <a:pt x="574" y="863"/>
                  </a:lnTo>
                  <a:lnTo>
                    <a:pt x="555" y="869"/>
                  </a:lnTo>
                  <a:lnTo>
                    <a:pt x="538" y="869"/>
                  </a:lnTo>
                  <a:lnTo>
                    <a:pt x="523" y="865"/>
                  </a:lnTo>
                  <a:lnTo>
                    <a:pt x="508" y="861"/>
                  </a:lnTo>
                  <a:lnTo>
                    <a:pt x="490" y="851"/>
                  </a:lnTo>
                  <a:lnTo>
                    <a:pt x="481" y="844"/>
                  </a:lnTo>
                  <a:lnTo>
                    <a:pt x="471" y="832"/>
                  </a:lnTo>
                  <a:lnTo>
                    <a:pt x="466" y="823"/>
                  </a:lnTo>
                  <a:lnTo>
                    <a:pt x="456" y="811"/>
                  </a:lnTo>
                  <a:lnTo>
                    <a:pt x="452" y="798"/>
                  </a:lnTo>
                  <a:lnTo>
                    <a:pt x="447" y="785"/>
                  </a:lnTo>
                  <a:lnTo>
                    <a:pt x="445" y="772"/>
                  </a:lnTo>
                  <a:lnTo>
                    <a:pt x="441" y="756"/>
                  </a:lnTo>
                  <a:lnTo>
                    <a:pt x="441" y="741"/>
                  </a:lnTo>
                  <a:lnTo>
                    <a:pt x="441" y="726"/>
                  </a:lnTo>
                  <a:lnTo>
                    <a:pt x="441" y="711"/>
                  </a:lnTo>
                  <a:lnTo>
                    <a:pt x="441" y="694"/>
                  </a:lnTo>
                  <a:lnTo>
                    <a:pt x="443" y="676"/>
                  </a:lnTo>
                  <a:lnTo>
                    <a:pt x="445" y="661"/>
                  </a:lnTo>
                  <a:lnTo>
                    <a:pt x="451" y="646"/>
                  </a:lnTo>
                  <a:lnTo>
                    <a:pt x="452" y="629"/>
                  </a:lnTo>
                  <a:lnTo>
                    <a:pt x="456" y="614"/>
                  </a:lnTo>
                  <a:lnTo>
                    <a:pt x="456" y="599"/>
                  </a:lnTo>
                  <a:lnTo>
                    <a:pt x="462" y="581"/>
                  </a:lnTo>
                  <a:lnTo>
                    <a:pt x="466" y="566"/>
                  </a:lnTo>
                  <a:lnTo>
                    <a:pt x="471" y="555"/>
                  </a:lnTo>
                  <a:lnTo>
                    <a:pt x="475" y="542"/>
                  </a:lnTo>
                  <a:lnTo>
                    <a:pt x="481" y="532"/>
                  </a:lnTo>
                  <a:lnTo>
                    <a:pt x="483" y="519"/>
                  </a:lnTo>
                  <a:lnTo>
                    <a:pt x="487" y="511"/>
                  </a:lnTo>
                  <a:lnTo>
                    <a:pt x="490" y="500"/>
                  </a:lnTo>
                  <a:lnTo>
                    <a:pt x="492" y="496"/>
                  </a:lnTo>
                  <a:lnTo>
                    <a:pt x="498" y="484"/>
                  </a:lnTo>
                  <a:lnTo>
                    <a:pt x="502" y="483"/>
                  </a:lnTo>
                  <a:lnTo>
                    <a:pt x="525" y="441"/>
                  </a:lnTo>
                  <a:lnTo>
                    <a:pt x="468" y="441"/>
                  </a:lnTo>
                  <a:lnTo>
                    <a:pt x="464" y="441"/>
                  </a:lnTo>
                  <a:lnTo>
                    <a:pt x="460" y="441"/>
                  </a:lnTo>
                  <a:lnTo>
                    <a:pt x="454" y="441"/>
                  </a:lnTo>
                  <a:lnTo>
                    <a:pt x="445" y="443"/>
                  </a:lnTo>
                  <a:lnTo>
                    <a:pt x="433" y="443"/>
                  </a:lnTo>
                  <a:lnTo>
                    <a:pt x="420" y="443"/>
                  </a:lnTo>
                  <a:lnTo>
                    <a:pt x="405" y="443"/>
                  </a:lnTo>
                  <a:lnTo>
                    <a:pt x="392" y="443"/>
                  </a:lnTo>
                  <a:lnTo>
                    <a:pt x="380" y="441"/>
                  </a:lnTo>
                  <a:lnTo>
                    <a:pt x="371" y="439"/>
                  </a:lnTo>
                  <a:lnTo>
                    <a:pt x="361" y="437"/>
                  </a:lnTo>
                  <a:lnTo>
                    <a:pt x="352" y="437"/>
                  </a:lnTo>
                  <a:lnTo>
                    <a:pt x="340" y="433"/>
                  </a:lnTo>
                  <a:lnTo>
                    <a:pt x="329" y="433"/>
                  </a:lnTo>
                  <a:lnTo>
                    <a:pt x="318" y="429"/>
                  </a:lnTo>
                  <a:lnTo>
                    <a:pt x="308" y="427"/>
                  </a:lnTo>
                  <a:lnTo>
                    <a:pt x="295" y="422"/>
                  </a:lnTo>
                  <a:lnTo>
                    <a:pt x="281" y="418"/>
                  </a:lnTo>
                  <a:lnTo>
                    <a:pt x="268" y="414"/>
                  </a:lnTo>
                  <a:lnTo>
                    <a:pt x="257" y="410"/>
                  </a:lnTo>
                  <a:lnTo>
                    <a:pt x="243" y="405"/>
                  </a:lnTo>
                  <a:lnTo>
                    <a:pt x="230" y="401"/>
                  </a:lnTo>
                  <a:lnTo>
                    <a:pt x="217" y="395"/>
                  </a:lnTo>
                  <a:lnTo>
                    <a:pt x="205" y="389"/>
                  </a:lnTo>
                  <a:lnTo>
                    <a:pt x="190" y="382"/>
                  </a:lnTo>
                  <a:lnTo>
                    <a:pt x="175" y="374"/>
                  </a:lnTo>
                  <a:lnTo>
                    <a:pt x="162" y="367"/>
                  </a:lnTo>
                  <a:lnTo>
                    <a:pt x="148" y="359"/>
                  </a:lnTo>
                  <a:lnTo>
                    <a:pt x="137" y="350"/>
                  </a:lnTo>
                  <a:lnTo>
                    <a:pt x="127" y="342"/>
                  </a:lnTo>
                  <a:lnTo>
                    <a:pt x="118" y="332"/>
                  </a:lnTo>
                  <a:lnTo>
                    <a:pt x="110" y="325"/>
                  </a:lnTo>
                  <a:lnTo>
                    <a:pt x="101" y="315"/>
                  </a:lnTo>
                  <a:lnTo>
                    <a:pt x="93" y="306"/>
                  </a:lnTo>
                  <a:lnTo>
                    <a:pt x="84" y="296"/>
                  </a:lnTo>
                  <a:lnTo>
                    <a:pt x="80" y="287"/>
                  </a:lnTo>
                  <a:lnTo>
                    <a:pt x="74" y="277"/>
                  </a:lnTo>
                  <a:lnTo>
                    <a:pt x="69" y="268"/>
                  </a:lnTo>
                  <a:lnTo>
                    <a:pt x="67" y="256"/>
                  </a:lnTo>
                  <a:lnTo>
                    <a:pt x="67" y="249"/>
                  </a:lnTo>
                  <a:lnTo>
                    <a:pt x="63" y="237"/>
                  </a:lnTo>
                  <a:lnTo>
                    <a:pt x="63" y="230"/>
                  </a:lnTo>
                  <a:lnTo>
                    <a:pt x="63" y="220"/>
                  </a:lnTo>
                  <a:lnTo>
                    <a:pt x="63" y="211"/>
                  </a:lnTo>
                  <a:lnTo>
                    <a:pt x="63" y="201"/>
                  </a:lnTo>
                  <a:lnTo>
                    <a:pt x="65" y="192"/>
                  </a:lnTo>
                  <a:lnTo>
                    <a:pt x="67" y="182"/>
                  </a:lnTo>
                  <a:lnTo>
                    <a:pt x="70" y="173"/>
                  </a:lnTo>
                  <a:lnTo>
                    <a:pt x="72" y="163"/>
                  </a:lnTo>
                  <a:lnTo>
                    <a:pt x="78" y="156"/>
                  </a:lnTo>
                  <a:lnTo>
                    <a:pt x="84" y="144"/>
                  </a:lnTo>
                  <a:lnTo>
                    <a:pt x="88" y="137"/>
                  </a:lnTo>
                  <a:lnTo>
                    <a:pt x="93" y="125"/>
                  </a:lnTo>
                  <a:lnTo>
                    <a:pt x="101" y="118"/>
                  </a:lnTo>
                  <a:lnTo>
                    <a:pt x="107" y="106"/>
                  </a:lnTo>
                  <a:lnTo>
                    <a:pt x="118" y="99"/>
                  </a:lnTo>
                  <a:lnTo>
                    <a:pt x="122" y="89"/>
                  </a:lnTo>
                  <a:lnTo>
                    <a:pt x="133" y="81"/>
                  </a:lnTo>
                  <a:lnTo>
                    <a:pt x="141" y="76"/>
                  </a:lnTo>
                  <a:lnTo>
                    <a:pt x="152" y="72"/>
                  </a:lnTo>
                  <a:lnTo>
                    <a:pt x="164" y="66"/>
                  </a:lnTo>
                  <a:lnTo>
                    <a:pt x="177" y="64"/>
                  </a:lnTo>
                  <a:lnTo>
                    <a:pt x="188" y="62"/>
                  </a:lnTo>
                  <a:lnTo>
                    <a:pt x="203" y="62"/>
                  </a:lnTo>
                  <a:lnTo>
                    <a:pt x="217" y="61"/>
                  </a:lnTo>
                  <a:lnTo>
                    <a:pt x="232" y="61"/>
                  </a:lnTo>
                  <a:lnTo>
                    <a:pt x="247" y="62"/>
                  </a:lnTo>
                  <a:lnTo>
                    <a:pt x="264" y="64"/>
                  </a:lnTo>
                  <a:lnTo>
                    <a:pt x="279" y="66"/>
                  </a:lnTo>
                  <a:lnTo>
                    <a:pt x="295" y="70"/>
                  </a:lnTo>
                  <a:lnTo>
                    <a:pt x="312" y="72"/>
                  </a:lnTo>
                  <a:lnTo>
                    <a:pt x="329" y="78"/>
                  </a:lnTo>
                  <a:lnTo>
                    <a:pt x="344" y="81"/>
                  </a:lnTo>
                  <a:lnTo>
                    <a:pt x="361" y="85"/>
                  </a:lnTo>
                  <a:lnTo>
                    <a:pt x="376" y="89"/>
                  </a:lnTo>
                  <a:lnTo>
                    <a:pt x="394" y="95"/>
                  </a:lnTo>
                  <a:lnTo>
                    <a:pt x="409" y="100"/>
                  </a:lnTo>
                  <a:lnTo>
                    <a:pt x="426" y="106"/>
                  </a:lnTo>
                  <a:lnTo>
                    <a:pt x="441" y="112"/>
                  </a:lnTo>
                  <a:lnTo>
                    <a:pt x="456" y="119"/>
                  </a:lnTo>
                  <a:lnTo>
                    <a:pt x="471" y="123"/>
                  </a:lnTo>
                  <a:lnTo>
                    <a:pt x="485" y="129"/>
                  </a:lnTo>
                  <a:lnTo>
                    <a:pt x="496" y="135"/>
                  </a:lnTo>
                  <a:lnTo>
                    <a:pt x="509" y="140"/>
                  </a:lnTo>
                  <a:lnTo>
                    <a:pt x="521" y="146"/>
                  </a:lnTo>
                  <a:lnTo>
                    <a:pt x="532" y="152"/>
                  </a:lnTo>
                  <a:lnTo>
                    <a:pt x="542" y="156"/>
                  </a:lnTo>
                  <a:lnTo>
                    <a:pt x="553" y="161"/>
                  </a:lnTo>
                  <a:lnTo>
                    <a:pt x="580" y="106"/>
                  </a:lnTo>
                  <a:lnTo>
                    <a:pt x="572" y="104"/>
                  </a:lnTo>
                  <a:lnTo>
                    <a:pt x="568" y="100"/>
                  </a:lnTo>
                  <a:lnTo>
                    <a:pt x="557" y="95"/>
                  </a:lnTo>
                  <a:lnTo>
                    <a:pt x="549" y="91"/>
                  </a:lnTo>
                  <a:lnTo>
                    <a:pt x="538" y="85"/>
                  </a:lnTo>
                  <a:lnTo>
                    <a:pt x="525" y="80"/>
                  </a:lnTo>
                  <a:lnTo>
                    <a:pt x="511" y="74"/>
                  </a:lnTo>
                  <a:lnTo>
                    <a:pt x="500" y="70"/>
                  </a:lnTo>
                  <a:lnTo>
                    <a:pt x="483" y="61"/>
                  </a:lnTo>
                  <a:lnTo>
                    <a:pt x="466" y="57"/>
                  </a:lnTo>
                  <a:lnTo>
                    <a:pt x="449" y="47"/>
                  </a:lnTo>
                  <a:lnTo>
                    <a:pt x="432" y="42"/>
                  </a:lnTo>
                  <a:lnTo>
                    <a:pt x="422" y="38"/>
                  </a:lnTo>
                  <a:lnTo>
                    <a:pt x="411" y="36"/>
                  </a:lnTo>
                  <a:lnTo>
                    <a:pt x="401" y="32"/>
                  </a:lnTo>
                  <a:lnTo>
                    <a:pt x="392" y="30"/>
                  </a:lnTo>
                  <a:lnTo>
                    <a:pt x="382" y="26"/>
                  </a:lnTo>
                  <a:lnTo>
                    <a:pt x="375" y="24"/>
                  </a:lnTo>
                  <a:lnTo>
                    <a:pt x="363" y="23"/>
                  </a:lnTo>
                  <a:lnTo>
                    <a:pt x="356" y="21"/>
                  </a:lnTo>
                  <a:lnTo>
                    <a:pt x="344" y="17"/>
                  </a:lnTo>
                  <a:lnTo>
                    <a:pt x="333" y="15"/>
                  </a:lnTo>
                  <a:lnTo>
                    <a:pt x="323" y="11"/>
                  </a:lnTo>
                  <a:lnTo>
                    <a:pt x="312" y="9"/>
                  </a:lnTo>
                  <a:lnTo>
                    <a:pt x="302" y="7"/>
                  </a:lnTo>
                  <a:lnTo>
                    <a:pt x="293" y="5"/>
                  </a:lnTo>
                  <a:lnTo>
                    <a:pt x="281" y="4"/>
                  </a:lnTo>
                  <a:lnTo>
                    <a:pt x="272" y="4"/>
                  </a:lnTo>
                  <a:lnTo>
                    <a:pt x="262" y="2"/>
                  </a:lnTo>
                  <a:lnTo>
                    <a:pt x="251" y="0"/>
                  </a:lnTo>
                  <a:lnTo>
                    <a:pt x="241" y="0"/>
                  </a:lnTo>
                  <a:lnTo>
                    <a:pt x="230" y="0"/>
                  </a:lnTo>
                  <a:lnTo>
                    <a:pt x="221" y="0"/>
                  </a:lnTo>
                  <a:lnTo>
                    <a:pt x="213" y="0"/>
                  </a:lnTo>
                  <a:lnTo>
                    <a:pt x="202" y="0"/>
                  </a:lnTo>
                  <a:lnTo>
                    <a:pt x="194" y="2"/>
                  </a:lnTo>
                  <a:lnTo>
                    <a:pt x="183" y="2"/>
                  </a:lnTo>
                  <a:lnTo>
                    <a:pt x="173" y="2"/>
                  </a:lnTo>
                  <a:lnTo>
                    <a:pt x="165" y="4"/>
                  </a:lnTo>
                  <a:lnTo>
                    <a:pt x="156" y="7"/>
                  </a:lnTo>
                  <a:lnTo>
                    <a:pt x="139" y="9"/>
                  </a:lnTo>
                  <a:lnTo>
                    <a:pt x="124" y="17"/>
                  </a:lnTo>
                  <a:lnTo>
                    <a:pt x="108" y="24"/>
                  </a:lnTo>
                  <a:lnTo>
                    <a:pt x="93" y="34"/>
                  </a:lnTo>
                  <a:lnTo>
                    <a:pt x="80" y="43"/>
                  </a:lnTo>
                  <a:lnTo>
                    <a:pt x="69" y="59"/>
                  </a:lnTo>
                  <a:lnTo>
                    <a:pt x="59" y="70"/>
                  </a:lnTo>
                  <a:lnTo>
                    <a:pt x="50" y="83"/>
                  </a:lnTo>
                  <a:lnTo>
                    <a:pt x="40" y="95"/>
                  </a:lnTo>
                  <a:lnTo>
                    <a:pt x="34" y="108"/>
                  </a:lnTo>
                  <a:lnTo>
                    <a:pt x="25" y="121"/>
                  </a:lnTo>
                  <a:lnTo>
                    <a:pt x="21" y="135"/>
                  </a:lnTo>
                  <a:lnTo>
                    <a:pt x="15" y="146"/>
                  </a:lnTo>
                  <a:lnTo>
                    <a:pt x="12" y="159"/>
                  </a:lnTo>
                  <a:lnTo>
                    <a:pt x="6" y="171"/>
                  </a:lnTo>
                  <a:lnTo>
                    <a:pt x="4" y="184"/>
                  </a:lnTo>
                  <a:lnTo>
                    <a:pt x="2" y="196"/>
                  </a:lnTo>
                  <a:lnTo>
                    <a:pt x="2" y="209"/>
                  </a:lnTo>
                  <a:lnTo>
                    <a:pt x="0" y="220"/>
                  </a:lnTo>
                  <a:lnTo>
                    <a:pt x="2" y="235"/>
                  </a:lnTo>
                  <a:lnTo>
                    <a:pt x="2" y="247"/>
                  </a:lnTo>
                  <a:lnTo>
                    <a:pt x="6" y="260"/>
                  </a:lnTo>
                  <a:lnTo>
                    <a:pt x="8" y="272"/>
                  </a:lnTo>
                  <a:lnTo>
                    <a:pt x="13" y="287"/>
                  </a:lnTo>
                  <a:lnTo>
                    <a:pt x="17" y="298"/>
                  </a:lnTo>
                  <a:lnTo>
                    <a:pt x="25" y="311"/>
                  </a:lnTo>
                  <a:lnTo>
                    <a:pt x="31" y="323"/>
                  </a:lnTo>
                  <a:lnTo>
                    <a:pt x="40" y="336"/>
                  </a:lnTo>
                  <a:lnTo>
                    <a:pt x="50" y="350"/>
                  </a:lnTo>
                  <a:lnTo>
                    <a:pt x="61" y="363"/>
                  </a:lnTo>
                  <a:lnTo>
                    <a:pt x="70" y="372"/>
                  </a:lnTo>
                  <a:lnTo>
                    <a:pt x="84" y="384"/>
                  </a:lnTo>
                  <a:lnTo>
                    <a:pt x="97" y="393"/>
                  </a:lnTo>
                  <a:lnTo>
                    <a:pt x="112" y="405"/>
                  </a:lnTo>
                  <a:lnTo>
                    <a:pt x="127" y="414"/>
                  </a:lnTo>
                  <a:lnTo>
                    <a:pt x="143" y="424"/>
                  </a:lnTo>
                  <a:lnTo>
                    <a:pt x="150" y="429"/>
                  </a:lnTo>
                  <a:lnTo>
                    <a:pt x="160" y="433"/>
                  </a:lnTo>
                  <a:lnTo>
                    <a:pt x="169" y="439"/>
                  </a:lnTo>
                  <a:lnTo>
                    <a:pt x="181" y="445"/>
                  </a:lnTo>
                  <a:lnTo>
                    <a:pt x="198" y="450"/>
                  </a:lnTo>
                  <a:lnTo>
                    <a:pt x="215" y="460"/>
                  </a:lnTo>
                  <a:lnTo>
                    <a:pt x="224" y="464"/>
                  </a:lnTo>
                  <a:lnTo>
                    <a:pt x="234" y="467"/>
                  </a:lnTo>
                  <a:lnTo>
                    <a:pt x="243" y="469"/>
                  </a:lnTo>
                  <a:lnTo>
                    <a:pt x="253" y="475"/>
                  </a:lnTo>
                  <a:lnTo>
                    <a:pt x="270" y="481"/>
                  </a:lnTo>
                  <a:lnTo>
                    <a:pt x="287" y="484"/>
                  </a:lnTo>
                  <a:lnTo>
                    <a:pt x="304" y="488"/>
                  </a:lnTo>
                  <a:lnTo>
                    <a:pt x="321" y="494"/>
                  </a:lnTo>
                  <a:lnTo>
                    <a:pt x="335" y="496"/>
                  </a:lnTo>
                  <a:lnTo>
                    <a:pt x="350" y="498"/>
                  </a:lnTo>
                  <a:lnTo>
                    <a:pt x="363" y="500"/>
                  </a:lnTo>
                  <a:lnTo>
                    <a:pt x="378" y="500"/>
                  </a:lnTo>
                  <a:lnTo>
                    <a:pt x="392" y="500"/>
                  </a:lnTo>
                  <a:lnTo>
                    <a:pt x="403" y="502"/>
                  </a:lnTo>
                  <a:lnTo>
                    <a:pt x="414" y="502"/>
                  </a:lnTo>
                  <a:lnTo>
                    <a:pt x="426" y="503"/>
                  </a:lnTo>
                  <a:lnTo>
                    <a:pt x="422" y="513"/>
                  </a:lnTo>
                  <a:lnTo>
                    <a:pt x="418" y="523"/>
                  </a:lnTo>
                  <a:lnTo>
                    <a:pt x="414" y="534"/>
                  </a:lnTo>
                  <a:lnTo>
                    <a:pt x="411" y="545"/>
                  </a:lnTo>
                  <a:lnTo>
                    <a:pt x="407" y="557"/>
                  </a:lnTo>
                  <a:lnTo>
                    <a:pt x="403" y="570"/>
                  </a:lnTo>
                  <a:lnTo>
                    <a:pt x="399" y="581"/>
                  </a:lnTo>
                  <a:lnTo>
                    <a:pt x="395" y="599"/>
                  </a:lnTo>
                  <a:lnTo>
                    <a:pt x="392" y="612"/>
                  </a:lnTo>
                  <a:lnTo>
                    <a:pt x="390" y="625"/>
                  </a:lnTo>
                  <a:lnTo>
                    <a:pt x="386" y="640"/>
                  </a:lnTo>
                  <a:lnTo>
                    <a:pt x="384" y="656"/>
                  </a:lnTo>
                  <a:lnTo>
                    <a:pt x="382" y="671"/>
                  </a:lnTo>
                  <a:lnTo>
                    <a:pt x="380" y="686"/>
                  </a:lnTo>
                  <a:lnTo>
                    <a:pt x="380" y="701"/>
                  </a:lnTo>
                  <a:lnTo>
                    <a:pt x="380" y="718"/>
                  </a:lnTo>
                  <a:lnTo>
                    <a:pt x="380" y="732"/>
                  </a:lnTo>
                  <a:lnTo>
                    <a:pt x="380" y="747"/>
                  </a:lnTo>
                  <a:lnTo>
                    <a:pt x="380" y="762"/>
                  </a:lnTo>
                  <a:lnTo>
                    <a:pt x="384" y="777"/>
                  </a:lnTo>
                  <a:lnTo>
                    <a:pt x="386" y="791"/>
                  </a:lnTo>
                  <a:lnTo>
                    <a:pt x="390" y="804"/>
                  </a:lnTo>
                  <a:lnTo>
                    <a:pt x="394" y="817"/>
                  </a:lnTo>
                  <a:lnTo>
                    <a:pt x="401" y="830"/>
                  </a:lnTo>
                  <a:lnTo>
                    <a:pt x="407" y="844"/>
                  </a:lnTo>
                  <a:lnTo>
                    <a:pt x="413" y="855"/>
                  </a:lnTo>
                  <a:lnTo>
                    <a:pt x="420" y="867"/>
                  </a:lnTo>
                  <a:lnTo>
                    <a:pt x="430" y="878"/>
                  </a:lnTo>
                  <a:lnTo>
                    <a:pt x="441" y="888"/>
                  </a:lnTo>
                  <a:lnTo>
                    <a:pt x="452" y="897"/>
                  </a:lnTo>
                  <a:lnTo>
                    <a:pt x="464" y="907"/>
                  </a:lnTo>
                  <a:lnTo>
                    <a:pt x="479" y="914"/>
                  </a:lnTo>
                  <a:lnTo>
                    <a:pt x="492" y="920"/>
                  </a:lnTo>
                  <a:lnTo>
                    <a:pt x="508" y="926"/>
                  </a:lnTo>
                  <a:lnTo>
                    <a:pt x="523" y="927"/>
                  </a:lnTo>
                  <a:lnTo>
                    <a:pt x="538" y="929"/>
                  </a:lnTo>
                  <a:lnTo>
                    <a:pt x="551" y="927"/>
                  </a:lnTo>
                  <a:lnTo>
                    <a:pt x="566" y="927"/>
                  </a:lnTo>
                  <a:lnTo>
                    <a:pt x="582" y="924"/>
                  </a:lnTo>
                  <a:lnTo>
                    <a:pt x="597" y="920"/>
                  </a:lnTo>
                  <a:lnTo>
                    <a:pt x="606" y="912"/>
                  </a:lnTo>
                  <a:lnTo>
                    <a:pt x="618" y="907"/>
                  </a:lnTo>
                  <a:lnTo>
                    <a:pt x="627" y="899"/>
                  </a:lnTo>
                  <a:lnTo>
                    <a:pt x="639" y="893"/>
                  </a:lnTo>
                  <a:lnTo>
                    <a:pt x="648" y="882"/>
                  </a:lnTo>
                  <a:lnTo>
                    <a:pt x="658" y="874"/>
                  </a:lnTo>
                  <a:lnTo>
                    <a:pt x="669" y="863"/>
                  </a:lnTo>
                  <a:lnTo>
                    <a:pt x="679" y="855"/>
                  </a:lnTo>
                  <a:lnTo>
                    <a:pt x="686" y="844"/>
                  </a:lnTo>
                  <a:lnTo>
                    <a:pt x="696" y="832"/>
                  </a:lnTo>
                  <a:lnTo>
                    <a:pt x="703" y="821"/>
                  </a:lnTo>
                  <a:lnTo>
                    <a:pt x="713" y="811"/>
                  </a:lnTo>
                  <a:lnTo>
                    <a:pt x="719" y="798"/>
                  </a:lnTo>
                  <a:lnTo>
                    <a:pt x="728" y="787"/>
                  </a:lnTo>
                  <a:lnTo>
                    <a:pt x="734" y="775"/>
                  </a:lnTo>
                  <a:lnTo>
                    <a:pt x="743" y="764"/>
                  </a:lnTo>
                  <a:lnTo>
                    <a:pt x="749" y="753"/>
                  </a:lnTo>
                  <a:lnTo>
                    <a:pt x="753" y="741"/>
                  </a:lnTo>
                  <a:lnTo>
                    <a:pt x="758" y="730"/>
                  </a:lnTo>
                  <a:lnTo>
                    <a:pt x="766" y="718"/>
                  </a:lnTo>
                  <a:lnTo>
                    <a:pt x="768" y="709"/>
                  </a:lnTo>
                  <a:lnTo>
                    <a:pt x="774" y="697"/>
                  </a:lnTo>
                  <a:lnTo>
                    <a:pt x="777" y="688"/>
                  </a:lnTo>
                  <a:lnTo>
                    <a:pt x="781" y="680"/>
                  </a:lnTo>
                  <a:lnTo>
                    <a:pt x="787" y="665"/>
                  </a:lnTo>
                  <a:lnTo>
                    <a:pt x="793" y="654"/>
                  </a:lnTo>
                  <a:lnTo>
                    <a:pt x="796" y="646"/>
                  </a:lnTo>
                  <a:lnTo>
                    <a:pt x="798" y="642"/>
                  </a:lnTo>
                  <a:lnTo>
                    <a:pt x="741" y="621"/>
                  </a:lnTo>
                  <a:lnTo>
                    <a:pt x="741" y="6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2"/>
            <p:cNvSpPr>
              <a:spLocks/>
            </p:cNvSpPr>
            <p:nvPr/>
          </p:nvSpPr>
          <p:spPr bwMode="auto">
            <a:xfrm flipH="1">
              <a:off x="4323122" y="2559437"/>
              <a:ext cx="474663" cy="784225"/>
            </a:xfrm>
            <a:custGeom>
              <a:avLst/>
              <a:gdLst>
                <a:gd name="T0" fmla="*/ 572 w 599"/>
                <a:gd name="T1" fmla="*/ 723 h 989"/>
                <a:gd name="T2" fmla="*/ 502 w 599"/>
                <a:gd name="T3" fmla="*/ 643 h 989"/>
                <a:gd name="T4" fmla="*/ 420 w 599"/>
                <a:gd name="T5" fmla="*/ 597 h 989"/>
                <a:gd name="T6" fmla="*/ 455 w 599"/>
                <a:gd name="T7" fmla="*/ 537 h 989"/>
                <a:gd name="T8" fmla="*/ 491 w 599"/>
                <a:gd name="T9" fmla="*/ 485 h 989"/>
                <a:gd name="T10" fmla="*/ 525 w 599"/>
                <a:gd name="T11" fmla="*/ 430 h 989"/>
                <a:gd name="T12" fmla="*/ 555 w 599"/>
                <a:gd name="T13" fmla="*/ 367 h 989"/>
                <a:gd name="T14" fmla="*/ 580 w 599"/>
                <a:gd name="T15" fmla="*/ 293 h 989"/>
                <a:gd name="T16" fmla="*/ 591 w 599"/>
                <a:gd name="T17" fmla="*/ 219 h 989"/>
                <a:gd name="T18" fmla="*/ 580 w 599"/>
                <a:gd name="T19" fmla="*/ 147 h 989"/>
                <a:gd name="T20" fmla="*/ 540 w 599"/>
                <a:gd name="T21" fmla="*/ 86 h 989"/>
                <a:gd name="T22" fmla="*/ 477 w 599"/>
                <a:gd name="T23" fmla="*/ 37 h 989"/>
                <a:gd name="T24" fmla="*/ 401 w 599"/>
                <a:gd name="T25" fmla="*/ 8 h 989"/>
                <a:gd name="T26" fmla="*/ 327 w 599"/>
                <a:gd name="T27" fmla="*/ 0 h 989"/>
                <a:gd name="T28" fmla="*/ 255 w 599"/>
                <a:gd name="T29" fmla="*/ 19 h 989"/>
                <a:gd name="T30" fmla="*/ 171 w 599"/>
                <a:gd name="T31" fmla="*/ 71 h 989"/>
                <a:gd name="T32" fmla="*/ 105 w 599"/>
                <a:gd name="T33" fmla="*/ 145 h 989"/>
                <a:gd name="T34" fmla="*/ 54 w 599"/>
                <a:gd name="T35" fmla="*/ 229 h 989"/>
                <a:gd name="T36" fmla="*/ 19 w 599"/>
                <a:gd name="T37" fmla="*/ 301 h 989"/>
                <a:gd name="T38" fmla="*/ 57 w 599"/>
                <a:gd name="T39" fmla="*/ 375 h 989"/>
                <a:gd name="T40" fmla="*/ 76 w 599"/>
                <a:gd name="T41" fmla="*/ 316 h 989"/>
                <a:gd name="T42" fmla="*/ 112 w 599"/>
                <a:gd name="T43" fmla="*/ 251 h 989"/>
                <a:gd name="T44" fmla="*/ 158 w 599"/>
                <a:gd name="T45" fmla="*/ 173 h 989"/>
                <a:gd name="T46" fmla="*/ 221 w 599"/>
                <a:gd name="T47" fmla="*/ 111 h 989"/>
                <a:gd name="T48" fmla="*/ 306 w 599"/>
                <a:gd name="T49" fmla="*/ 67 h 989"/>
                <a:gd name="T50" fmla="*/ 379 w 599"/>
                <a:gd name="T51" fmla="*/ 65 h 989"/>
                <a:gd name="T52" fmla="*/ 437 w 599"/>
                <a:gd name="T53" fmla="*/ 84 h 989"/>
                <a:gd name="T54" fmla="*/ 491 w 599"/>
                <a:gd name="T55" fmla="*/ 118 h 989"/>
                <a:gd name="T56" fmla="*/ 532 w 599"/>
                <a:gd name="T57" fmla="*/ 204 h 989"/>
                <a:gd name="T58" fmla="*/ 521 w 599"/>
                <a:gd name="T59" fmla="*/ 301 h 989"/>
                <a:gd name="T60" fmla="*/ 487 w 599"/>
                <a:gd name="T61" fmla="*/ 377 h 989"/>
                <a:gd name="T62" fmla="*/ 449 w 599"/>
                <a:gd name="T63" fmla="*/ 440 h 989"/>
                <a:gd name="T64" fmla="*/ 409 w 599"/>
                <a:gd name="T65" fmla="*/ 499 h 989"/>
                <a:gd name="T66" fmla="*/ 361 w 599"/>
                <a:gd name="T67" fmla="*/ 552 h 989"/>
                <a:gd name="T68" fmla="*/ 297 w 599"/>
                <a:gd name="T69" fmla="*/ 622 h 989"/>
                <a:gd name="T70" fmla="*/ 386 w 599"/>
                <a:gd name="T71" fmla="*/ 649 h 989"/>
                <a:gd name="T72" fmla="*/ 441 w 599"/>
                <a:gd name="T73" fmla="*/ 673 h 989"/>
                <a:gd name="T74" fmla="*/ 489 w 599"/>
                <a:gd name="T75" fmla="*/ 710 h 989"/>
                <a:gd name="T76" fmla="*/ 523 w 599"/>
                <a:gd name="T77" fmla="*/ 757 h 989"/>
                <a:gd name="T78" fmla="*/ 538 w 599"/>
                <a:gd name="T79" fmla="*/ 831 h 989"/>
                <a:gd name="T80" fmla="*/ 515 w 599"/>
                <a:gd name="T81" fmla="*/ 894 h 989"/>
                <a:gd name="T82" fmla="*/ 441 w 599"/>
                <a:gd name="T83" fmla="*/ 922 h 989"/>
                <a:gd name="T84" fmla="*/ 380 w 599"/>
                <a:gd name="T85" fmla="*/ 924 h 989"/>
                <a:gd name="T86" fmla="*/ 295 w 599"/>
                <a:gd name="T87" fmla="*/ 898 h 989"/>
                <a:gd name="T88" fmla="*/ 236 w 599"/>
                <a:gd name="T89" fmla="*/ 856 h 989"/>
                <a:gd name="T90" fmla="*/ 207 w 599"/>
                <a:gd name="T91" fmla="*/ 911 h 989"/>
                <a:gd name="T92" fmla="*/ 289 w 599"/>
                <a:gd name="T93" fmla="*/ 962 h 989"/>
                <a:gd name="T94" fmla="*/ 346 w 599"/>
                <a:gd name="T95" fmla="*/ 980 h 989"/>
                <a:gd name="T96" fmla="*/ 415 w 599"/>
                <a:gd name="T97" fmla="*/ 989 h 989"/>
                <a:gd name="T98" fmla="*/ 477 w 599"/>
                <a:gd name="T99" fmla="*/ 978 h 989"/>
                <a:gd name="T100" fmla="*/ 538 w 599"/>
                <a:gd name="T101" fmla="*/ 953 h 989"/>
                <a:gd name="T102" fmla="*/ 588 w 599"/>
                <a:gd name="T103" fmla="*/ 894 h 989"/>
                <a:gd name="T104" fmla="*/ 599 w 599"/>
                <a:gd name="T105" fmla="*/ 822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99" h="989">
                  <a:moveTo>
                    <a:pt x="593" y="778"/>
                  </a:moveTo>
                  <a:lnTo>
                    <a:pt x="589" y="767"/>
                  </a:lnTo>
                  <a:lnTo>
                    <a:pt x="588" y="757"/>
                  </a:lnTo>
                  <a:lnTo>
                    <a:pt x="584" y="746"/>
                  </a:lnTo>
                  <a:lnTo>
                    <a:pt x="582" y="740"/>
                  </a:lnTo>
                  <a:lnTo>
                    <a:pt x="572" y="723"/>
                  </a:lnTo>
                  <a:lnTo>
                    <a:pt x="565" y="708"/>
                  </a:lnTo>
                  <a:lnTo>
                    <a:pt x="553" y="692"/>
                  </a:lnTo>
                  <a:lnTo>
                    <a:pt x="540" y="679"/>
                  </a:lnTo>
                  <a:lnTo>
                    <a:pt x="529" y="664"/>
                  </a:lnTo>
                  <a:lnTo>
                    <a:pt x="517" y="654"/>
                  </a:lnTo>
                  <a:lnTo>
                    <a:pt x="502" y="643"/>
                  </a:lnTo>
                  <a:lnTo>
                    <a:pt x="489" y="632"/>
                  </a:lnTo>
                  <a:lnTo>
                    <a:pt x="474" y="622"/>
                  </a:lnTo>
                  <a:lnTo>
                    <a:pt x="460" y="615"/>
                  </a:lnTo>
                  <a:lnTo>
                    <a:pt x="445" y="609"/>
                  </a:lnTo>
                  <a:lnTo>
                    <a:pt x="434" y="601"/>
                  </a:lnTo>
                  <a:lnTo>
                    <a:pt x="420" y="597"/>
                  </a:lnTo>
                  <a:lnTo>
                    <a:pt x="409" y="594"/>
                  </a:lnTo>
                  <a:lnTo>
                    <a:pt x="417" y="582"/>
                  </a:lnTo>
                  <a:lnTo>
                    <a:pt x="426" y="571"/>
                  </a:lnTo>
                  <a:lnTo>
                    <a:pt x="436" y="559"/>
                  </a:lnTo>
                  <a:lnTo>
                    <a:pt x="445" y="548"/>
                  </a:lnTo>
                  <a:lnTo>
                    <a:pt x="455" y="537"/>
                  </a:lnTo>
                  <a:lnTo>
                    <a:pt x="464" y="525"/>
                  </a:lnTo>
                  <a:lnTo>
                    <a:pt x="474" y="514"/>
                  </a:lnTo>
                  <a:lnTo>
                    <a:pt x="481" y="502"/>
                  </a:lnTo>
                  <a:lnTo>
                    <a:pt x="483" y="500"/>
                  </a:lnTo>
                  <a:lnTo>
                    <a:pt x="487" y="499"/>
                  </a:lnTo>
                  <a:lnTo>
                    <a:pt x="491" y="485"/>
                  </a:lnTo>
                  <a:lnTo>
                    <a:pt x="500" y="472"/>
                  </a:lnTo>
                  <a:lnTo>
                    <a:pt x="506" y="464"/>
                  </a:lnTo>
                  <a:lnTo>
                    <a:pt x="510" y="455"/>
                  </a:lnTo>
                  <a:lnTo>
                    <a:pt x="515" y="447"/>
                  </a:lnTo>
                  <a:lnTo>
                    <a:pt x="521" y="440"/>
                  </a:lnTo>
                  <a:lnTo>
                    <a:pt x="525" y="430"/>
                  </a:lnTo>
                  <a:lnTo>
                    <a:pt x="531" y="419"/>
                  </a:lnTo>
                  <a:lnTo>
                    <a:pt x="536" y="409"/>
                  </a:lnTo>
                  <a:lnTo>
                    <a:pt x="540" y="402"/>
                  </a:lnTo>
                  <a:lnTo>
                    <a:pt x="546" y="388"/>
                  </a:lnTo>
                  <a:lnTo>
                    <a:pt x="551" y="379"/>
                  </a:lnTo>
                  <a:lnTo>
                    <a:pt x="555" y="367"/>
                  </a:lnTo>
                  <a:lnTo>
                    <a:pt x="563" y="356"/>
                  </a:lnTo>
                  <a:lnTo>
                    <a:pt x="567" y="343"/>
                  </a:lnTo>
                  <a:lnTo>
                    <a:pt x="570" y="331"/>
                  </a:lnTo>
                  <a:lnTo>
                    <a:pt x="572" y="318"/>
                  </a:lnTo>
                  <a:lnTo>
                    <a:pt x="578" y="307"/>
                  </a:lnTo>
                  <a:lnTo>
                    <a:pt x="580" y="293"/>
                  </a:lnTo>
                  <a:lnTo>
                    <a:pt x="584" y="282"/>
                  </a:lnTo>
                  <a:lnTo>
                    <a:pt x="588" y="270"/>
                  </a:lnTo>
                  <a:lnTo>
                    <a:pt x="589" y="257"/>
                  </a:lnTo>
                  <a:lnTo>
                    <a:pt x="589" y="244"/>
                  </a:lnTo>
                  <a:lnTo>
                    <a:pt x="591" y="232"/>
                  </a:lnTo>
                  <a:lnTo>
                    <a:pt x="591" y="219"/>
                  </a:lnTo>
                  <a:lnTo>
                    <a:pt x="591" y="208"/>
                  </a:lnTo>
                  <a:lnTo>
                    <a:pt x="589" y="194"/>
                  </a:lnTo>
                  <a:lnTo>
                    <a:pt x="589" y="183"/>
                  </a:lnTo>
                  <a:lnTo>
                    <a:pt x="588" y="170"/>
                  </a:lnTo>
                  <a:lnTo>
                    <a:pt x="586" y="158"/>
                  </a:lnTo>
                  <a:lnTo>
                    <a:pt x="580" y="147"/>
                  </a:lnTo>
                  <a:lnTo>
                    <a:pt x="574" y="135"/>
                  </a:lnTo>
                  <a:lnTo>
                    <a:pt x="570" y="124"/>
                  </a:lnTo>
                  <a:lnTo>
                    <a:pt x="565" y="115"/>
                  </a:lnTo>
                  <a:lnTo>
                    <a:pt x="555" y="105"/>
                  </a:lnTo>
                  <a:lnTo>
                    <a:pt x="550" y="94"/>
                  </a:lnTo>
                  <a:lnTo>
                    <a:pt x="540" y="86"/>
                  </a:lnTo>
                  <a:lnTo>
                    <a:pt x="534" y="77"/>
                  </a:lnTo>
                  <a:lnTo>
                    <a:pt x="523" y="67"/>
                  </a:lnTo>
                  <a:lnTo>
                    <a:pt x="513" y="57"/>
                  </a:lnTo>
                  <a:lnTo>
                    <a:pt x="502" y="50"/>
                  </a:lnTo>
                  <a:lnTo>
                    <a:pt x="491" y="44"/>
                  </a:lnTo>
                  <a:lnTo>
                    <a:pt x="477" y="37"/>
                  </a:lnTo>
                  <a:lnTo>
                    <a:pt x="466" y="31"/>
                  </a:lnTo>
                  <a:lnTo>
                    <a:pt x="453" y="25"/>
                  </a:lnTo>
                  <a:lnTo>
                    <a:pt x="441" y="21"/>
                  </a:lnTo>
                  <a:lnTo>
                    <a:pt x="426" y="16"/>
                  </a:lnTo>
                  <a:lnTo>
                    <a:pt x="415" y="10"/>
                  </a:lnTo>
                  <a:lnTo>
                    <a:pt x="401" y="8"/>
                  </a:lnTo>
                  <a:lnTo>
                    <a:pt x="390" y="6"/>
                  </a:lnTo>
                  <a:lnTo>
                    <a:pt x="377" y="2"/>
                  </a:lnTo>
                  <a:lnTo>
                    <a:pt x="363" y="0"/>
                  </a:lnTo>
                  <a:lnTo>
                    <a:pt x="352" y="0"/>
                  </a:lnTo>
                  <a:lnTo>
                    <a:pt x="340" y="0"/>
                  </a:lnTo>
                  <a:lnTo>
                    <a:pt x="327" y="0"/>
                  </a:lnTo>
                  <a:lnTo>
                    <a:pt x="314" y="2"/>
                  </a:lnTo>
                  <a:lnTo>
                    <a:pt x="302" y="4"/>
                  </a:lnTo>
                  <a:lnTo>
                    <a:pt x="291" y="8"/>
                  </a:lnTo>
                  <a:lnTo>
                    <a:pt x="280" y="10"/>
                  </a:lnTo>
                  <a:lnTo>
                    <a:pt x="266" y="14"/>
                  </a:lnTo>
                  <a:lnTo>
                    <a:pt x="255" y="19"/>
                  </a:lnTo>
                  <a:lnTo>
                    <a:pt x="245" y="25"/>
                  </a:lnTo>
                  <a:lnTo>
                    <a:pt x="230" y="31"/>
                  </a:lnTo>
                  <a:lnTo>
                    <a:pt x="215" y="40"/>
                  </a:lnTo>
                  <a:lnTo>
                    <a:pt x="200" y="50"/>
                  </a:lnTo>
                  <a:lnTo>
                    <a:pt x="187" y="59"/>
                  </a:lnTo>
                  <a:lnTo>
                    <a:pt x="171" y="71"/>
                  </a:lnTo>
                  <a:lnTo>
                    <a:pt x="160" y="82"/>
                  </a:lnTo>
                  <a:lnTo>
                    <a:pt x="149" y="94"/>
                  </a:lnTo>
                  <a:lnTo>
                    <a:pt x="137" y="107"/>
                  </a:lnTo>
                  <a:lnTo>
                    <a:pt x="126" y="120"/>
                  </a:lnTo>
                  <a:lnTo>
                    <a:pt x="116" y="134"/>
                  </a:lnTo>
                  <a:lnTo>
                    <a:pt x="105" y="145"/>
                  </a:lnTo>
                  <a:lnTo>
                    <a:pt x="95" y="160"/>
                  </a:lnTo>
                  <a:lnTo>
                    <a:pt x="86" y="173"/>
                  </a:lnTo>
                  <a:lnTo>
                    <a:pt x="78" y="187"/>
                  </a:lnTo>
                  <a:lnTo>
                    <a:pt x="69" y="202"/>
                  </a:lnTo>
                  <a:lnTo>
                    <a:pt x="63" y="217"/>
                  </a:lnTo>
                  <a:lnTo>
                    <a:pt x="54" y="229"/>
                  </a:lnTo>
                  <a:lnTo>
                    <a:pt x="48" y="242"/>
                  </a:lnTo>
                  <a:lnTo>
                    <a:pt x="40" y="253"/>
                  </a:lnTo>
                  <a:lnTo>
                    <a:pt x="36" y="269"/>
                  </a:lnTo>
                  <a:lnTo>
                    <a:pt x="29" y="278"/>
                  </a:lnTo>
                  <a:lnTo>
                    <a:pt x="23" y="289"/>
                  </a:lnTo>
                  <a:lnTo>
                    <a:pt x="19" y="301"/>
                  </a:lnTo>
                  <a:lnTo>
                    <a:pt x="15" y="312"/>
                  </a:lnTo>
                  <a:lnTo>
                    <a:pt x="6" y="327"/>
                  </a:lnTo>
                  <a:lnTo>
                    <a:pt x="4" y="343"/>
                  </a:lnTo>
                  <a:lnTo>
                    <a:pt x="0" y="352"/>
                  </a:lnTo>
                  <a:lnTo>
                    <a:pt x="0" y="358"/>
                  </a:lnTo>
                  <a:lnTo>
                    <a:pt x="57" y="375"/>
                  </a:lnTo>
                  <a:lnTo>
                    <a:pt x="57" y="369"/>
                  </a:lnTo>
                  <a:lnTo>
                    <a:pt x="59" y="364"/>
                  </a:lnTo>
                  <a:lnTo>
                    <a:pt x="65" y="352"/>
                  </a:lnTo>
                  <a:lnTo>
                    <a:pt x="71" y="335"/>
                  </a:lnTo>
                  <a:lnTo>
                    <a:pt x="73" y="326"/>
                  </a:lnTo>
                  <a:lnTo>
                    <a:pt x="76" y="316"/>
                  </a:lnTo>
                  <a:lnTo>
                    <a:pt x="82" y="305"/>
                  </a:lnTo>
                  <a:lnTo>
                    <a:pt x="86" y="297"/>
                  </a:lnTo>
                  <a:lnTo>
                    <a:pt x="92" y="286"/>
                  </a:lnTo>
                  <a:lnTo>
                    <a:pt x="97" y="272"/>
                  </a:lnTo>
                  <a:lnTo>
                    <a:pt x="103" y="261"/>
                  </a:lnTo>
                  <a:lnTo>
                    <a:pt x="112" y="251"/>
                  </a:lnTo>
                  <a:lnTo>
                    <a:pt x="118" y="238"/>
                  </a:lnTo>
                  <a:lnTo>
                    <a:pt x="124" y="225"/>
                  </a:lnTo>
                  <a:lnTo>
                    <a:pt x="131" y="211"/>
                  </a:lnTo>
                  <a:lnTo>
                    <a:pt x="141" y="200"/>
                  </a:lnTo>
                  <a:lnTo>
                    <a:pt x="149" y="187"/>
                  </a:lnTo>
                  <a:lnTo>
                    <a:pt x="158" y="173"/>
                  </a:lnTo>
                  <a:lnTo>
                    <a:pt x="168" y="162"/>
                  </a:lnTo>
                  <a:lnTo>
                    <a:pt x="179" y="153"/>
                  </a:lnTo>
                  <a:lnTo>
                    <a:pt x="188" y="139"/>
                  </a:lnTo>
                  <a:lnTo>
                    <a:pt x="200" y="130"/>
                  </a:lnTo>
                  <a:lnTo>
                    <a:pt x="209" y="120"/>
                  </a:lnTo>
                  <a:lnTo>
                    <a:pt x="221" y="111"/>
                  </a:lnTo>
                  <a:lnTo>
                    <a:pt x="230" y="101"/>
                  </a:lnTo>
                  <a:lnTo>
                    <a:pt x="245" y="92"/>
                  </a:lnTo>
                  <a:lnTo>
                    <a:pt x="257" y="86"/>
                  </a:lnTo>
                  <a:lnTo>
                    <a:pt x="272" y="80"/>
                  </a:lnTo>
                  <a:lnTo>
                    <a:pt x="287" y="73"/>
                  </a:lnTo>
                  <a:lnTo>
                    <a:pt x="306" y="67"/>
                  </a:lnTo>
                  <a:lnTo>
                    <a:pt x="323" y="61"/>
                  </a:lnTo>
                  <a:lnTo>
                    <a:pt x="342" y="61"/>
                  </a:lnTo>
                  <a:lnTo>
                    <a:pt x="350" y="61"/>
                  </a:lnTo>
                  <a:lnTo>
                    <a:pt x="361" y="61"/>
                  </a:lnTo>
                  <a:lnTo>
                    <a:pt x="369" y="61"/>
                  </a:lnTo>
                  <a:lnTo>
                    <a:pt x="379" y="65"/>
                  </a:lnTo>
                  <a:lnTo>
                    <a:pt x="388" y="65"/>
                  </a:lnTo>
                  <a:lnTo>
                    <a:pt x="398" y="69"/>
                  </a:lnTo>
                  <a:lnTo>
                    <a:pt x="409" y="73"/>
                  </a:lnTo>
                  <a:lnTo>
                    <a:pt x="418" y="77"/>
                  </a:lnTo>
                  <a:lnTo>
                    <a:pt x="426" y="80"/>
                  </a:lnTo>
                  <a:lnTo>
                    <a:pt x="437" y="84"/>
                  </a:lnTo>
                  <a:lnTo>
                    <a:pt x="447" y="90"/>
                  </a:lnTo>
                  <a:lnTo>
                    <a:pt x="458" y="94"/>
                  </a:lnTo>
                  <a:lnTo>
                    <a:pt x="464" y="99"/>
                  </a:lnTo>
                  <a:lnTo>
                    <a:pt x="474" y="105"/>
                  </a:lnTo>
                  <a:lnTo>
                    <a:pt x="481" y="111"/>
                  </a:lnTo>
                  <a:lnTo>
                    <a:pt x="491" y="118"/>
                  </a:lnTo>
                  <a:lnTo>
                    <a:pt x="500" y="130"/>
                  </a:lnTo>
                  <a:lnTo>
                    <a:pt x="512" y="145"/>
                  </a:lnTo>
                  <a:lnTo>
                    <a:pt x="521" y="160"/>
                  </a:lnTo>
                  <a:lnTo>
                    <a:pt x="527" y="177"/>
                  </a:lnTo>
                  <a:lnTo>
                    <a:pt x="529" y="189"/>
                  </a:lnTo>
                  <a:lnTo>
                    <a:pt x="532" y="204"/>
                  </a:lnTo>
                  <a:lnTo>
                    <a:pt x="532" y="219"/>
                  </a:lnTo>
                  <a:lnTo>
                    <a:pt x="532" y="234"/>
                  </a:lnTo>
                  <a:lnTo>
                    <a:pt x="531" y="250"/>
                  </a:lnTo>
                  <a:lnTo>
                    <a:pt x="529" y="265"/>
                  </a:lnTo>
                  <a:lnTo>
                    <a:pt x="523" y="282"/>
                  </a:lnTo>
                  <a:lnTo>
                    <a:pt x="521" y="301"/>
                  </a:lnTo>
                  <a:lnTo>
                    <a:pt x="512" y="318"/>
                  </a:lnTo>
                  <a:lnTo>
                    <a:pt x="506" y="335"/>
                  </a:lnTo>
                  <a:lnTo>
                    <a:pt x="500" y="346"/>
                  </a:lnTo>
                  <a:lnTo>
                    <a:pt x="494" y="356"/>
                  </a:lnTo>
                  <a:lnTo>
                    <a:pt x="491" y="367"/>
                  </a:lnTo>
                  <a:lnTo>
                    <a:pt x="487" y="377"/>
                  </a:lnTo>
                  <a:lnTo>
                    <a:pt x="479" y="386"/>
                  </a:lnTo>
                  <a:lnTo>
                    <a:pt x="474" y="398"/>
                  </a:lnTo>
                  <a:lnTo>
                    <a:pt x="468" y="407"/>
                  </a:lnTo>
                  <a:lnTo>
                    <a:pt x="462" y="419"/>
                  </a:lnTo>
                  <a:lnTo>
                    <a:pt x="456" y="428"/>
                  </a:lnTo>
                  <a:lnTo>
                    <a:pt x="449" y="440"/>
                  </a:lnTo>
                  <a:lnTo>
                    <a:pt x="443" y="451"/>
                  </a:lnTo>
                  <a:lnTo>
                    <a:pt x="436" y="464"/>
                  </a:lnTo>
                  <a:lnTo>
                    <a:pt x="432" y="470"/>
                  </a:lnTo>
                  <a:lnTo>
                    <a:pt x="424" y="480"/>
                  </a:lnTo>
                  <a:lnTo>
                    <a:pt x="417" y="487"/>
                  </a:lnTo>
                  <a:lnTo>
                    <a:pt x="409" y="499"/>
                  </a:lnTo>
                  <a:lnTo>
                    <a:pt x="401" y="508"/>
                  </a:lnTo>
                  <a:lnTo>
                    <a:pt x="394" y="516"/>
                  </a:lnTo>
                  <a:lnTo>
                    <a:pt x="384" y="527"/>
                  </a:lnTo>
                  <a:lnTo>
                    <a:pt x="377" y="535"/>
                  </a:lnTo>
                  <a:lnTo>
                    <a:pt x="371" y="546"/>
                  </a:lnTo>
                  <a:lnTo>
                    <a:pt x="361" y="552"/>
                  </a:lnTo>
                  <a:lnTo>
                    <a:pt x="356" y="559"/>
                  </a:lnTo>
                  <a:lnTo>
                    <a:pt x="348" y="565"/>
                  </a:lnTo>
                  <a:lnTo>
                    <a:pt x="344" y="573"/>
                  </a:lnTo>
                  <a:lnTo>
                    <a:pt x="337" y="580"/>
                  </a:lnTo>
                  <a:lnTo>
                    <a:pt x="335" y="584"/>
                  </a:lnTo>
                  <a:lnTo>
                    <a:pt x="297" y="622"/>
                  </a:lnTo>
                  <a:lnTo>
                    <a:pt x="348" y="635"/>
                  </a:lnTo>
                  <a:lnTo>
                    <a:pt x="348" y="635"/>
                  </a:lnTo>
                  <a:lnTo>
                    <a:pt x="356" y="635"/>
                  </a:lnTo>
                  <a:lnTo>
                    <a:pt x="361" y="637"/>
                  </a:lnTo>
                  <a:lnTo>
                    <a:pt x="375" y="643"/>
                  </a:lnTo>
                  <a:lnTo>
                    <a:pt x="386" y="649"/>
                  </a:lnTo>
                  <a:lnTo>
                    <a:pt x="401" y="653"/>
                  </a:lnTo>
                  <a:lnTo>
                    <a:pt x="409" y="656"/>
                  </a:lnTo>
                  <a:lnTo>
                    <a:pt x="417" y="660"/>
                  </a:lnTo>
                  <a:lnTo>
                    <a:pt x="424" y="664"/>
                  </a:lnTo>
                  <a:lnTo>
                    <a:pt x="434" y="670"/>
                  </a:lnTo>
                  <a:lnTo>
                    <a:pt x="441" y="673"/>
                  </a:lnTo>
                  <a:lnTo>
                    <a:pt x="449" y="679"/>
                  </a:lnTo>
                  <a:lnTo>
                    <a:pt x="458" y="683"/>
                  </a:lnTo>
                  <a:lnTo>
                    <a:pt x="466" y="691"/>
                  </a:lnTo>
                  <a:lnTo>
                    <a:pt x="474" y="696"/>
                  </a:lnTo>
                  <a:lnTo>
                    <a:pt x="481" y="702"/>
                  </a:lnTo>
                  <a:lnTo>
                    <a:pt x="489" y="710"/>
                  </a:lnTo>
                  <a:lnTo>
                    <a:pt x="496" y="717"/>
                  </a:lnTo>
                  <a:lnTo>
                    <a:pt x="502" y="723"/>
                  </a:lnTo>
                  <a:lnTo>
                    <a:pt x="508" y="730"/>
                  </a:lnTo>
                  <a:lnTo>
                    <a:pt x="512" y="738"/>
                  </a:lnTo>
                  <a:lnTo>
                    <a:pt x="519" y="748"/>
                  </a:lnTo>
                  <a:lnTo>
                    <a:pt x="523" y="757"/>
                  </a:lnTo>
                  <a:lnTo>
                    <a:pt x="527" y="767"/>
                  </a:lnTo>
                  <a:lnTo>
                    <a:pt x="531" y="778"/>
                  </a:lnTo>
                  <a:lnTo>
                    <a:pt x="534" y="788"/>
                  </a:lnTo>
                  <a:lnTo>
                    <a:pt x="536" y="803"/>
                  </a:lnTo>
                  <a:lnTo>
                    <a:pt x="538" y="818"/>
                  </a:lnTo>
                  <a:lnTo>
                    <a:pt x="538" y="831"/>
                  </a:lnTo>
                  <a:lnTo>
                    <a:pt x="538" y="846"/>
                  </a:lnTo>
                  <a:lnTo>
                    <a:pt x="536" y="858"/>
                  </a:lnTo>
                  <a:lnTo>
                    <a:pt x="534" y="869"/>
                  </a:lnTo>
                  <a:lnTo>
                    <a:pt x="529" y="877"/>
                  </a:lnTo>
                  <a:lnTo>
                    <a:pt x="523" y="888"/>
                  </a:lnTo>
                  <a:lnTo>
                    <a:pt x="515" y="894"/>
                  </a:lnTo>
                  <a:lnTo>
                    <a:pt x="508" y="902"/>
                  </a:lnTo>
                  <a:lnTo>
                    <a:pt x="494" y="907"/>
                  </a:lnTo>
                  <a:lnTo>
                    <a:pt x="483" y="913"/>
                  </a:lnTo>
                  <a:lnTo>
                    <a:pt x="466" y="917"/>
                  </a:lnTo>
                  <a:lnTo>
                    <a:pt x="451" y="922"/>
                  </a:lnTo>
                  <a:lnTo>
                    <a:pt x="441" y="922"/>
                  </a:lnTo>
                  <a:lnTo>
                    <a:pt x="430" y="924"/>
                  </a:lnTo>
                  <a:lnTo>
                    <a:pt x="420" y="926"/>
                  </a:lnTo>
                  <a:lnTo>
                    <a:pt x="409" y="926"/>
                  </a:lnTo>
                  <a:lnTo>
                    <a:pt x="399" y="926"/>
                  </a:lnTo>
                  <a:lnTo>
                    <a:pt x="390" y="926"/>
                  </a:lnTo>
                  <a:lnTo>
                    <a:pt x="380" y="924"/>
                  </a:lnTo>
                  <a:lnTo>
                    <a:pt x="373" y="924"/>
                  </a:lnTo>
                  <a:lnTo>
                    <a:pt x="356" y="921"/>
                  </a:lnTo>
                  <a:lnTo>
                    <a:pt x="340" y="917"/>
                  </a:lnTo>
                  <a:lnTo>
                    <a:pt x="325" y="911"/>
                  </a:lnTo>
                  <a:lnTo>
                    <a:pt x="310" y="905"/>
                  </a:lnTo>
                  <a:lnTo>
                    <a:pt x="295" y="898"/>
                  </a:lnTo>
                  <a:lnTo>
                    <a:pt x="285" y="894"/>
                  </a:lnTo>
                  <a:lnTo>
                    <a:pt x="272" y="884"/>
                  </a:lnTo>
                  <a:lnTo>
                    <a:pt x="264" y="877"/>
                  </a:lnTo>
                  <a:lnTo>
                    <a:pt x="253" y="869"/>
                  </a:lnTo>
                  <a:lnTo>
                    <a:pt x="247" y="864"/>
                  </a:lnTo>
                  <a:lnTo>
                    <a:pt x="236" y="856"/>
                  </a:lnTo>
                  <a:lnTo>
                    <a:pt x="234" y="852"/>
                  </a:lnTo>
                  <a:lnTo>
                    <a:pt x="190" y="894"/>
                  </a:lnTo>
                  <a:lnTo>
                    <a:pt x="190" y="894"/>
                  </a:lnTo>
                  <a:lnTo>
                    <a:pt x="194" y="898"/>
                  </a:lnTo>
                  <a:lnTo>
                    <a:pt x="200" y="903"/>
                  </a:lnTo>
                  <a:lnTo>
                    <a:pt x="207" y="911"/>
                  </a:lnTo>
                  <a:lnTo>
                    <a:pt x="215" y="917"/>
                  </a:lnTo>
                  <a:lnTo>
                    <a:pt x="228" y="926"/>
                  </a:lnTo>
                  <a:lnTo>
                    <a:pt x="242" y="936"/>
                  </a:lnTo>
                  <a:lnTo>
                    <a:pt x="257" y="945"/>
                  </a:lnTo>
                  <a:lnTo>
                    <a:pt x="272" y="955"/>
                  </a:lnTo>
                  <a:lnTo>
                    <a:pt x="289" y="962"/>
                  </a:lnTo>
                  <a:lnTo>
                    <a:pt x="297" y="966"/>
                  </a:lnTo>
                  <a:lnTo>
                    <a:pt x="306" y="970"/>
                  </a:lnTo>
                  <a:lnTo>
                    <a:pt x="316" y="974"/>
                  </a:lnTo>
                  <a:lnTo>
                    <a:pt x="327" y="976"/>
                  </a:lnTo>
                  <a:lnTo>
                    <a:pt x="337" y="978"/>
                  </a:lnTo>
                  <a:lnTo>
                    <a:pt x="346" y="980"/>
                  </a:lnTo>
                  <a:lnTo>
                    <a:pt x="358" y="981"/>
                  </a:lnTo>
                  <a:lnTo>
                    <a:pt x="367" y="985"/>
                  </a:lnTo>
                  <a:lnTo>
                    <a:pt x="377" y="985"/>
                  </a:lnTo>
                  <a:lnTo>
                    <a:pt x="390" y="987"/>
                  </a:lnTo>
                  <a:lnTo>
                    <a:pt x="401" y="987"/>
                  </a:lnTo>
                  <a:lnTo>
                    <a:pt x="415" y="989"/>
                  </a:lnTo>
                  <a:lnTo>
                    <a:pt x="426" y="987"/>
                  </a:lnTo>
                  <a:lnTo>
                    <a:pt x="436" y="985"/>
                  </a:lnTo>
                  <a:lnTo>
                    <a:pt x="445" y="983"/>
                  </a:lnTo>
                  <a:lnTo>
                    <a:pt x="456" y="983"/>
                  </a:lnTo>
                  <a:lnTo>
                    <a:pt x="466" y="980"/>
                  </a:lnTo>
                  <a:lnTo>
                    <a:pt x="477" y="978"/>
                  </a:lnTo>
                  <a:lnTo>
                    <a:pt x="489" y="976"/>
                  </a:lnTo>
                  <a:lnTo>
                    <a:pt x="500" y="974"/>
                  </a:lnTo>
                  <a:lnTo>
                    <a:pt x="508" y="968"/>
                  </a:lnTo>
                  <a:lnTo>
                    <a:pt x="519" y="962"/>
                  </a:lnTo>
                  <a:lnTo>
                    <a:pt x="529" y="959"/>
                  </a:lnTo>
                  <a:lnTo>
                    <a:pt x="538" y="953"/>
                  </a:lnTo>
                  <a:lnTo>
                    <a:pt x="548" y="945"/>
                  </a:lnTo>
                  <a:lnTo>
                    <a:pt x="555" y="940"/>
                  </a:lnTo>
                  <a:lnTo>
                    <a:pt x="565" y="930"/>
                  </a:lnTo>
                  <a:lnTo>
                    <a:pt x="572" y="924"/>
                  </a:lnTo>
                  <a:lnTo>
                    <a:pt x="580" y="909"/>
                  </a:lnTo>
                  <a:lnTo>
                    <a:pt x="588" y="894"/>
                  </a:lnTo>
                  <a:lnTo>
                    <a:pt x="591" y="877"/>
                  </a:lnTo>
                  <a:lnTo>
                    <a:pt x="597" y="862"/>
                  </a:lnTo>
                  <a:lnTo>
                    <a:pt x="597" y="850"/>
                  </a:lnTo>
                  <a:lnTo>
                    <a:pt x="597" y="841"/>
                  </a:lnTo>
                  <a:lnTo>
                    <a:pt x="597" y="829"/>
                  </a:lnTo>
                  <a:lnTo>
                    <a:pt x="599" y="822"/>
                  </a:lnTo>
                  <a:lnTo>
                    <a:pt x="597" y="810"/>
                  </a:lnTo>
                  <a:lnTo>
                    <a:pt x="597" y="799"/>
                  </a:lnTo>
                  <a:lnTo>
                    <a:pt x="595" y="788"/>
                  </a:lnTo>
                  <a:lnTo>
                    <a:pt x="593" y="778"/>
                  </a:lnTo>
                  <a:lnTo>
                    <a:pt x="593" y="7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74"/>
            <p:cNvSpPr>
              <a:spLocks/>
            </p:cNvSpPr>
            <p:nvPr/>
          </p:nvSpPr>
          <p:spPr bwMode="auto">
            <a:xfrm flipH="1">
              <a:off x="4429484" y="2673737"/>
              <a:ext cx="179388" cy="179388"/>
            </a:xfrm>
            <a:custGeom>
              <a:avLst/>
              <a:gdLst>
                <a:gd name="T0" fmla="*/ 123 w 226"/>
                <a:gd name="T1" fmla="*/ 224 h 226"/>
                <a:gd name="T2" fmla="*/ 142 w 226"/>
                <a:gd name="T3" fmla="*/ 220 h 226"/>
                <a:gd name="T4" fmla="*/ 163 w 226"/>
                <a:gd name="T5" fmla="*/ 211 h 226"/>
                <a:gd name="T6" fmla="*/ 182 w 226"/>
                <a:gd name="T7" fmla="*/ 200 h 226"/>
                <a:gd name="T8" fmla="*/ 199 w 226"/>
                <a:gd name="T9" fmla="*/ 184 h 226"/>
                <a:gd name="T10" fmla="*/ 211 w 226"/>
                <a:gd name="T11" fmla="*/ 165 h 226"/>
                <a:gd name="T12" fmla="*/ 220 w 226"/>
                <a:gd name="T13" fmla="*/ 144 h 226"/>
                <a:gd name="T14" fmla="*/ 224 w 226"/>
                <a:gd name="T15" fmla="*/ 125 h 226"/>
                <a:gd name="T16" fmla="*/ 224 w 226"/>
                <a:gd name="T17" fmla="*/ 101 h 226"/>
                <a:gd name="T18" fmla="*/ 220 w 226"/>
                <a:gd name="T19" fmla="*/ 78 h 226"/>
                <a:gd name="T20" fmla="*/ 211 w 226"/>
                <a:gd name="T21" fmla="*/ 59 h 226"/>
                <a:gd name="T22" fmla="*/ 199 w 226"/>
                <a:gd name="T23" fmla="*/ 40 h 226"/>
                <a:gd name="T24" fmla="*/ 182 w 226"/>
                <a:gd name="T25" fmla="*/ 25 h 226"/>
                <a:gd name="T26" fmla="*/ 163 w 226"/>
                <a:gd name="T27" fmla="*/ 11 h 226"/>
                <a:gd name="T28" fmla="*/ 142 w 226"/>
                <a:gd name="T29" fmla="*/ 4 h 226"/>
                <a:gd name="T30" fmla="*/ 123 w 226"/>
                <a:gd name="T31" fmla="*/ 0 h 226"/>
                <a:gd name="T32" fmla="*/ 101 w 226"/>
                <a:gd name="T33" fmla="*/ 0 h 226"/>
                <a:gd name="T34" fmla="*/ 78 w 226"/>
                <a:gd name="T35" fmla="*/ 4 h 226"/>
                <a:gd name="T36" fmla="*/ 57 w 226"/>
                <a:gd name="T37" fmla="*/ 11 h 226"/>
                <a:gd name="T38" fmla="*/ 40 w 226"/>
                <a:gd name="T39" fmla="*/ 25 h 226"/>
                <a:gd name="T40" fmla="*/ 25 w 226"/>
                <a:gd name="T41" fmla="*/ 40 h 226"/>
                <a:gd name="T42" fmla="*/ 11 w 226"/>
                <a:gd name="T43" fmla="*/ 59 h 226"/>
                <a:gd name="T44" fmla="*/ 4 w 226"/>
                <a:gd name="T45" fmla="*/ 78 h 226"/>
                <a:gd name="T46" fmla="*/ 0 w 226"/>
                <a:gd name="T47" fmla="*/ 101 h 226"/>
                <a:gd name="T48" fmla="*/ 0 w 226"/>
                <a:gd name="T49" fmla="*/ 125 h 226"/>
                <a:gd name="T50" fmla="*/ 4 w 226"/>
                <a:gd name="T51" fmla="*/ 144 h 226"/>
                <a:gd name="T52" fmla="*/ 11 w 226"/>
                <a:gd name="T53" fmla="*/ 165 h 226"/>
                <a:gd name="T54" fmla="*/ 25 w 226"/>
                <a:gd name="T55" fmla="*/ 184 h 226"/>
                <a:gd name="T56" fmla="*/ 40 w 226"/>
                <a:gd name="T57" fmla="*/ 200 h 226"/>
                <a:gd name="T58" fmla="*/ 57 w 226"/>
                <a:gd name="T59" fmla="*/ 211 h 226"/>
                <a:gd name="T60" fmla="*/ 78 w 226"/>
                <a:gd name="T61" fmla="*/ 220 h 226"/>
                <a:gd name="T62" fmla="*/ 101 w 226"/>
                <a:gd name="T63" fmla="*/ 224 h 226"/>
                <a:gd name="T64" fmla="*/ 112 w 226"/>
                <a:gd name="T6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6" h="226">
                  <a:moveTo>
                    <a:pt x="112" y="226"/>
                  </a:moveTo>
                  <a:lnTo>
                    <a:pt x="123" y="224"/>
                  </a:lnTo>
                  <a:lnTo>
                    <a:pt x="133" y="224"/>
                  </a:lnTo>
                  <a:lnTo>
                    <a:pt x="142" y="220"/>
                  </a:lnTo>
                  <a:lnTo>
                    <a:pt x="156" y="217"/>
                  </a:lnTo>
                  <a:lnTo>
                    <a:pt x="163" y="211"/>
                  </a:lnTo>
                  <a:lnTo>
                    <a:pt x="173" y="207"/>
                  </a:lnTo>
                  <a:lnTo>
                    <a:pt x="182" y="200"/>
                  </a:lnTo>
                  <a:lnTo>
                    <a:pt x="192" y="192"/>
                  </a:lnTo>
                  <a:lnTo>
                    <a:pt x="199" y="184"/>
                  </a:lnTo>
                  <a:lnTo>
                    <a:pt x="205" y="175"/>
                  </a:lnTo>
                  <a:lnTo>
                    <a:pt x="211" y="165"/>
                  </a:lnTo>
                  <a:lnTo>
                    <a:pt x="217" y="158"/>
                  </a:lnTo>
                  <a:lnTo>
                    <a:pt x="220" y="144"/>
                  </a:lnTo>
                  <a:lnTo>
                    <a:pt x="222" y="135"/>
                  </a:lnTo>
                  <a:lnTo>
                    <a:pt x="224" y="125"/>
                  </a:lnTo>
                  <a:lnTo>
                    <a:pt x="226" y="114"/>
                  </a:lnTo>
                  <a:lnTo>
                    <a:pt x="224" y="101"/>
                  </a:lnTo>
                  <a:lnTo>
                    <a:pt x="222" y="89"/>
                  </a:lnTo>
                  <a:lnTo>
                    <a:pt x="220" y="78"/>
                  </a:lnTo>
                  <a:lnTo>
                    <a:pt x="217" y="68"/>
                  </a:lnTo>
                  <a:lnTo>
                    <a:pt x="211" y="59"/>
                  </a:lnTo>
                  <a:lnTo>
                    <a:pt x="205" y="47"/>
                  </a:lnTo>
                  <a:lnTo>
                    <a:pt x="199" y="40"/>
                  </a:lnTo>
                  <a:lnTo>
                    <a:pt x="192" y="32"/>
                  </a:lnTo>
                  <a:lnTo>
                    <a:pt x="182" y="25"/>
                  </a:lnTo>
                  <a:lnTo>
                    <a:pt x="173" y="17"/>
                  </a:lnTo>
                  <a:lnTo>
                    <a:pt x="163" y="11"/>
                  </a:lnTo>
                  <a:lnTo>
                    <a:pt x="156" y="9"/>
                  </a:lnTo>
                  <a:lnTo>
                    <a:pt x="142" y="4"/>
                  </a:lnTo>
                  <a:lnTo>
                    <a:pt x="133" y="2"/>
                  </a:lnTo>
                  <a:lnTo>
                    <a:pt x="123" y="0"/>
                  </a:lnTo>
                  <a:lnTo>
                    <a:pt x="112" y="0"/>
                  </a:lnTo>
                  <a:lnTo>
                    <a:pt x="101" y="0"/>
                  </a:lnTo>
                  <a:lnTo>
                    <a:pt x="89" y="2"/>
                  </a:lnTo>
                  <a:lnTo>
                    <a:pt x="78" y="4"/>
                  </a:lnTo>
                  <a:lnTo>
                    <a:pt x="68" y="9"/>
                  </a:lnTo>
                  <a:lnTo>
                    <a:pt x="57" y="11"/>
                  </a:lnTo>
                  <a:lnTo>
                    <a:pt x="47" y="17"/>
                  </a:lnTo>
                  <a:lnTo>
                    <a:pt x="40" y="25"/>
                  </a:lnTo>
                  <a:lnTo>
                    <a:pt x="32" y="32"/>
                  </a:lnTo>
                  <a:lnTo>
                    <a:pt x="25" y="40"/>
                  </a:lnTo>
                  <a:lnTo>
                    <a:pt x="17" y="47"/>
                  </a:lnTo>
                  <a:lnTo>
                    <a:pt x="11" y="59"/>
                  </a:lnTo>
                  <a:lnTo>
                    <a:pt x="9" y="68"/>
                  </a:lnTo>
                  <a:lnTo>
                    <a:pt x="4" y="78"/>
                  </a:lnTo>
                  <a:lnTo>
                    <a:pt x="2" y="89"/>
                  </a:lnTo>
                  <a:lnTo>
                    <a:pt x="0" y="101"/>
                  </a:lnTo>
                  <a:lnTo>
                    <a:pt x="0" y="114"/>
                  </a:lnTo>
                  <a:lnTo>
                    <a:pt x="0" y="125"/>
                  </a:lnTo>
                  <a:lnTo>
                    <a:pt x="2" y="135"/>
                  </a:lnTo>
                  <a:lnTo>
                    <a:pt x="4" y="144"/>
                  </a:lnTo>
                  <a:lnTo>
                    <a:pt x="9" y="158"/>
                  </a:lnTo>
                  <a:lnTo>
                    <a:pt x="11" y="165"/>
                  </a:lnTo>
                  <a:lnTo>
                    <a:pt x="17" y="175"/>
                  </a:lnTo>
                  <a:lnTo>
                    <a:pt x="25" y="184"/>
                  </a:lnTo>
                  <a:lnTo>
                    <a:pt x="32" y="192"/>
                  </a:lnTo>
                  <a:lnTo>
                    <a:pt x="40" y="200"/>
                  </a:lnTo>
                  <a:lnTo>
                    <a:pt x="47" y="207"/>
                  </a:lnTo>
                  <a:lnTo>
                    <a:pt x="57" y="211"/>
                  </a:lnTo>
                  <a:lnTo>
                    <a:pt x="68" y="217"/>
                  </a:lnTo>
                  <a:lnTo>
                    <a:pt x="78" y="220"/>
                  </a:lnTo>
                  <a:lnTo>
                    <a:pt x="89" y="224"/>
                  </a:lnTo>
                  <a:lnTo>
                    <a:pt x="101" y="224"/>
                  </a:lnTo>
                  <a:lnTo>
                    <a:pt x="112" y="226"/>
                  </a:lnTo>
                  <a:lnTo>
                    <a:pt x="112" y="2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75"/>
            <p:cNvSpPr>
              <a:spLocks/>
            </p:cNvSpPr>
            <p:nvPr/>
          </p:nvSpPr>
          <p:spPr bwMode="auto">
            <a:xfrm flipH="1">
              <a:off x="4943834" y="2856299"/>
              <a:ext cx="166688" cy="166688"/>
            </a:xfrm>
            <a:custGeom>
              <a:avLst/>
              <a:gdLst>
                <a:gd name="T0" fmla="*/ 114 w 209"/>
                <a:gd name="T1" fmla="*/ 207 h 209"/>
                <a:gd name="T2" fmla="*/ 133 w 209"/>
                <a:gd name="T3" fmla="*/ 203 h 209"/>
                <a:gd name="T4" fmla="*/ 152 w 209"/>
                <a:gd name="T5" fmla="*/ 194 h 209"/>
                <a:gd name="T6" fmla="*/ 169 w 209"/>
                <a:gd name="T7" fmla="*/ 182 h 209"/>
                <a:gd name="T8" fmla="*/ 182 w 209"/>
                <a:gd name="T9" fmla="*/ 169 h 209"/>
                <a:gd name="T10" fmla="*/ 194 w 209"/>
                <a:gd name="T11" fmla="*/ 152 h 209"/>
                <a:gd name="T12" fmla="*/ 203 w 209"/>
                <a:gd name="T13" fmla="*/ 133 h 209"/>
                <a:gd name="T14" fmla="*/ 207 w 209"/>
                <a:gd name="T15" fmla="*/ 112 h 209"/>
                <a:gd name="T16" fmla="*/ 207 w 209"/>
                <a:gd name="T17" fmla="*/ 91 h 209"/>
                <a:gd name="T18" fmla="*/ 203 w 209"/>
                <a:gd name="T19" fmla="*/ 72 h 209"/>
                <a:gd name="T20" fmla="*/ 194 w 209"/>
                <a:gd name="T21" fmla="*/ 51 h 209"/>
                <a:gd name="T22" fmla="*/ 182 w 209"/>
                <a:gd name="T23" fmla="*/ 34 h 209"/>
                <a:gd name="T24" fmla="*/ 169 w 209"/>
                <a:gd name="T25" fmla="*/ 21 h 209"/>
                <a:gd name="T26" fmla="*/ 152 w 209"/>
                <a:gd name="T27" fmla="*/ 9 h 209"/>
                <a:gd name="T28" fmla="*/ 133 w 209"/>
                <a:gd name="T29" fmla="*/ 2 h 209"/>
                <a:gd name="T30" fmla="*/ 114 w 209"/>
                <a:gd name="T31" fmla="*/ 0 h 209"/>
                <a:gd name="T32" fmla="*/ 93 w 209"/>
                <a:gd name="T33" fmla="*/ 0 h 209"/>
                <a:gd name="T34" fmla="*/ 72 w 209"/>
                <a:gd name="T35" fmla="*/ 2 h 209"/>
                <a:gd name="T36" fmla="*/ 53 w 209"/>
                <a:gd name="T37" fmla="*/ 9 h 209"/>
                <a:gd name="T38" fmla="*/ 36 w 209"/>
                <a:gd name="T39" fmla="*/ 21 h 209"/>
                <a:gd name="T40" fmla="*/ 23 w 209"/>
                <a:gd name="T41" fmla="*/ 34 h 209"/>
                <a:gd name="T42" fmla="*/ 11 w 209"/>
                <a:gd name="T43" fmla="*/ 51 h 209"/>
                <a:gd name="T44" fmla="*/ 2 w 209"/>
                <a:gd name="T45" fmla="*/ 72 h 209"/>
                <a:gd name="T46" fmla="*/ 0 w 209"/>
                <a:gd name="T47" fmla="*/ 91 h 209"/>
                <a:gd name="T48" fmla="*/ 0 w 209"/>
                <a:gd name="T49" fmla="*/ 112 h 209"/>
                <a:gd name="T50" fmla="*/ 2 w 209"/>
                <a:gd name="T51" fmla="*/ 133 h 209"/>
                <a:gd name="T52" fmla="*/ 11 w 209"/>
                <a:gd name="T53" fmla="*/ 152 h 209"/>
                <a:gd name="T54" fmla="*/ 23 w 209"/>
                <a:gd name="T55" fmla="*/ 169 h 209"/>
                <a:gd name="T56" fmla="*/ 36 w 209"/>
                <a:gd name="T57" fmla="*/ 182 h 209"/>
                <a:gd name="T58" fmla="*/ 53 w 209"/>
                <a:gd name="T59" fmla="*/ 194 h 209"/>
                <a:gd name="T60" fmla="*/ 72 w 209"/>
                <a:gd name="T61" fmla="*/ 203 h 209"/>
                <a:gd name="T62" fmla="*/ 93 w 209"/>
                <a:gd name="T63" fmla="*/ 207 h 209"/>
                <a:gd name="T64" fmla="*/ 106 w 209"/>
                <a:gd name="T65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9" h="209">
                  <a:moveTo>
                    <a:pt x="106" y="209"/>
                  </a:moveTo>
                  <a:lnTo>
                    <a:pt x="114" y="207"/>
                  </a:lnTo>
                  <a:lnTo>
                    <a:pt x="123" y="207"/>
                  </a:lnTo>
                  <a:lnTo>
                    <a:pt x="133" y="203"/>
                  </a:lnTo>
                  <a:lnTo>
                    <a:pt x="142" y="201"/>
                  </a:lnTo>
                  <a:lnTo>
                    <a:pt x="152" y="194"/>
                  </a:lnTo>
                  <a:lnTo>
                    <a:pt x="160" y="190"/>
                  </a:lnTo>
                  <a:lnTo>
                    <a:pt x="169" y="182"/>
                  </a:lnTo>
                  <a:lnTo>
                    <a:pt x="177" y="177"/>
                  </a:lnTo>
                  <a:lnTo>
                    <a:pt x="182" y="169"/>
                  </a:lnTo>
                  <a:lnTo>
                    <a:pt x="188" y="160"/>
                  </a:lnTo>
                  <a:lnTo>
                    <a:pt x="194" y="152"/>
                  </a:lnTo>
                  <a:lnTo>
                    <a:pt x="201" y="143"/>
                  </a:lnTo>
                  <a:lnTo>
                    <a:pt x="203" y="133"/>
                  </a:lnTo>
                  <a:lnTo>
                    <a:pt x="205" y="124"/>
                  </a:lnTo>
                  <a:lnTo>
                    <a:pt x="207" y="112"/>
                  </a:lnTo>
                  <a:lnTo>
                    <a:pt x="209" y="105"/>
                  </a:lnTo>
                  <a:lnTo>
                    <a:pt x="207" y="91"/>
                  </a:lnTo>
                  <a:lnTo>
                    <a:pt x="205" y="82"/>
                  </a:lnTo>
                  <a:lnTo>
                    <a:pt x="203" y="72"/>
                  </a:lnTo>
                  <a:lnTo>
                    <a:pt x="201" y="61"/>
                  </a:lnTo>
                  <a:lnTo>
                    <a:pt x="194" y="51"/>
                  </a:lnTo>
                  <a:lnTo>
                    <a:pt x="188" y="44"/>
                  </a:lnTo>
                  <a:lnTo>
                    <a:pt x="182" y="34"/>
                  </a:lnTo>
                  <a:lnTo>
                    <a:pt x="177" y="28"/>
                  </a:lnTo>
                  <a:lnTo>
                    <a:pt x="169" y="21"/>
                  </a:lnTo>
                  <a:lnTo>
                    <a:pt x="160" y="15"/>
                  </a:lnTo>
                  <a:lnTo>
                    <a:pt x="152" y="9"/>
                  </a:lnTo>
                  <a:lnTo>
                    <a:pt x="142" y="8"/>
                  </a:lnTo>
                  <a:lnTo>
                    <a:pt x="133" y="2"/>
                  </a:lnTo>
                  <a:lnTo>
                    <a:pt x="123" y="0"/>
                  </a:lnTo>
                  <a:lnTo>
                    <a:pt x="114" y="0"/>
                  </a:lnTo>
                  <a:lnTo>
                    <a:pt x="106" y="0"/>
                  </a:lnTo>
                  <a:lnTo>
                    <a:pt x="93" y="0"/>
                  </a:lnTo>
                  <a:lnTo>
                    <a:pt x="83" y="0"/>
                  </a:lnTo>
                  <a:lnTo>
                    <a:pt x="72" y="2"/>
                  </a:lnTo>
                  <a:lnTo>
                    <a:pt x="63" y="8"/>
                  </a:lnTo>
                  <a:lnTo>
                    <a:pt x="53" y="9"/>
                  </a:lnTo>
                  <a:lnTo>
                    <a:pt x="44" y="15"/>
                  </a:lnTo>
                  <a:lnTo>
                    <a:pt x="36" y="21"/>
                  </a:lnTo>
                  <a:lnTo>
                    <a:pt x="30" y="28"/>
                  </a:lnTo>
                  <a:lnTo>
                    <a:pt x="23" y="34"/>
                  </a:lnTo>
                  <a:lnTo>
                    <a:pt x="17" y="44"/>
                  </a:lnTo>
                  <a:lnTo>
                    <a:pt x="11" y="51"/>
                  </a:lnTo>
                  <a:lnTo>
                    <a:pt x="7" y="61"/>
                  </a:lnTo>
                  <a:lnTo>
                    <a:pt x="2" y="72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105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2" y="133"/>
                  </a:lnTo>
                  <a:lnTo>
                    <a:pt x="7" y="143"/>
                  </a:lnTo>
                  <a:lnTo>
                    <a:pt x="11" y="152"/>
                  </a:lnTo>
                  <a:lnTo>
                    <a:pt x="17" y="160"/>
                  </a:lnTo>
                  <a:lnTo>
                    <a:pt x="23" y="169"/>
                  </a:lnTo>
                  <a:lnTo>
                    <a:pt x="30" y="177"/>
                  </a:lnTo>
                  <a:lnTo>
                    <a:pt x="36" y="182"/>
                  </a:lnTo>
                  <a:lnTo>
                    <a:pt x="44" y="190"/>
                  </a:lnTo>
                  <a:lnTo>
                    <a:pt x="53" y="194"/>
                  </a:lnTo>
                  <a:lnTo>
                    <a:pt x="63" y="201"/>
                  </a:lnTo>
                  <a:lnTo>
                    <a:pt x="72" y="203"/>
                  </a:lnTo>
                  <a:lnTo>
                    <a:pt x="83" y="207"/>
                  </a:lnTo>
                  <a:lnTo>
                    <a:pt x="93" y="207"/>
                  </a:lnTo>
                  <a:lnTo>
                    <a:pt x="106" y="209"/>
                  </a:lnTo>
                  <a:lnTo>
                    <a:pt x="106" y="20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76"/>
            <p:cNvSpPr>
              <a:spLocks/>
            </p:cNvSpPr>
            <p:nvPr/>
          </p:nvSpPr>
          <p:spPr bwMode="auto">
            <a:xfrm flipH="1">
              <a:off x="4739047" y="3243649"/>
              <a:ext cx="115888" cy="115888"/>
            </a:xfrm>
            <a:custGeom>
              <a:avLst/>
              <a:gdLst>
                <a:gd name="T0" fmla="*/ 74 w 146"/>
                <a:gd name="T1" fmla="*/ 144 h 144"/>
                <a:gd name="T2" fmla="*/ 87 w 146"/>
                <a:gd name="T3" fmla="*/ 142 h 144"/>
                <a:gd name="T4" fmla="*/ 101 w 146"/>
                <a:gd name="T5" fmla="*/ 138 h 144"/>
                <a:gd name="T6" fmla="*/ 112 w 146"/>
                <a:gd name="T7" fmla="*/ 131 h 144"/>
                <a:gd name="T8" fmla="*/ 126 w 146"/>
                <a:gd name="T9" fmla="*/ 123 h 144"/>
                <a:gd name="T10" fmla="*/ 133 w 146"/>
                <a:gd name="T11" fmla="*/ 112 h 144"/>
                <a:gd name="T12" fmla="*/ 141 w 146"/>
                <a:gd name="T13" fmla="*/ 100 h 144"/>
                <a:gd name="T14" fmla="*/ 143 w 146"/>
                <a:gd name="T15" fmla="*/ 87 h 144"/>
                <a:gd name="T16" fmla="*/ 146 w 146"/>
                <a:gd name="T17" fmla="*/ 74 h 144"/>
                <a:gd name="T18" fmla="*/ 143 w 146"/>
                <a:gd name="T19" fmla="*/ 58 h 144"/>
                <a:gd name="T20" fmla="*/ 141 w 146"/>
                <a:gd name="T21" fmla="*/ 45 h 144"/>
                <a:gd name="T22" fmla="*/ 133 w 146"/>
                <a:gd name="T23" fmla="*/ 30 h 144"/>
                <a:gd name="T24" fmla="*/ 126 w 146"/>
                <a:gd name="T25" fmla="*/ 20 h 144"/>
                <a:gd name="T26" fmla="*/ 112 w 146"/>
                <a:gd name="T27" fmla="*/ 11 h 144"/>
                <a:gd name="T28" fmla="*/ 101 w 146"/>
                <a:gd name="T29" fmla="*/ 5 h 144"/>
                <a:gd name="T30" fmla="*/ 87 w 146"/>
                <a:gd name="T31" fmla="*/ 0 h 144"/>
                <a:gd name="T32" fmla="*/ 74 w 146"/>
                <a:gd name="T33" fmla="*/ 0 h 144"/>
                <a:gd name="T34" fmla="*/ 59 w 146"/>
                <a:gd name="T35" fmla="*/ 0 h 144"/>
                <a:gd name="T36" fmla="*/ 44 w 146"/>
                <a:gd name="T37" fmla="*/ 5 h 144"/>
                <a:gd name="T38" fmla="*/ 30 w 146"/>
                <a:gd name="T39" fmla="*/ 11 h 144"/>
                <a:gd name="T40" fmla="*/ 21 w 146"/>
                <a:gd name="T41" fmla="*/ 20 h 144"/>
                <a:gd name="T42" fmla="*/ 11 w 146"/>
                <a:gd name="T43" fmla="*/ 30 h 144"/>
                <a:gd name="T44" fmla="*/ 6 w 146"/>
                <a:gd name="T45" fmla="*/ 45 h 144"/>
                <a:gd name="T46" fmla="*/ 0 w 146"/>
                <a:gd name="T47" fmla="*/ 58 h 144"/>
                <a:gd name="T48" fmla="*/ 0 w 146"/>
                <a:gd name="T49" fmla="*/ 74 h 144"/>
                <a:gd name="T50" fmla="*/ 0 w 146"/>
                <a:gd name="T51" fmla="*/ 87 h 144"/>
                <a:gd name="T52" fmla="*/ 6 w 146"/>
                <a:gd name="T53" fmla="*/ 100 h 144"/>
                <a:gd name="T54" fmla="*/ 11 w 146"/>
                <a:gd name="T55" fmla="*/ 112 h 144"/>
                <a:gd name="T56" fmla="*/ 21 w 146"/>
                <a:gd name="T57" fmla="*/ 123 h 144"/>
                <a:gd name="T58" fmla="*/ 30 w 146"/>
                <a:gd name="T59" fmla="*/ 131 h 144"/>
                <a:gd name="T60" fmla="*/ 44 w 146"/>
                <a:gd name="T61" fmla="*/ 138 h 144"/>
                <a:gd name="T62" fmla="*/ 59 w 146"/>
                <a:gd name="T63" fmla="*/ 142 h 144"/>
                <a:gd name="T64" fmla="*/ 74 w 146"/>
                <a:gd name="T65" fmla="*/ 144 h 144"/>
                <a:gd name="T66" fmla="*/ 74 w 146"/>
                <a:gd name="T6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6" h="144">
                  <a:moveTo>
                    <a:pt x="74" y="144"/>
                  </a:moveTo>
                  <a:lnTo>
                    <a:pt x="87" y="142"/>
                  </a:lnTo>
                  <a:lnTo>
                    <a:pt x="101" y="138"/>
                  </a:lnTo>
                  <a:lnTo>
                    <a:pt x="112" y="131"/>
                  </a:lnTo>
                  <a:lnTo>
                    <a:pt x="126" y="123"/>
                  </a:lnTo>
                  <a:lnTo>
                    <a:pt x="133" y="112"/>
                  </a:lnTo>
                  <a:lnTo>
                    <a:pt x="141" y="100"/>
                  </a:lnTo>
                  <a:lnTo>
                    <a:pt x="143" y="87"/>
                  </a:lnTo>
                  <a:lnTo>
                    <a:pt x="146" y="74"/>
                  </a:lnTo>
                  <a:lnTo>
                    <a:pt x="143" y="58"/>
                  </a:lnTo>
                  <a:lnTo>
                    <a:pt x="141" y="45"/>
                  </a:lnTo>
                  <a:lnTo>
                    <a:pt x="133" y="30"/>
                  </a:lnTo>
                  <a:lnTo>
                    <a:pt x="126" y="20"/>
                  </a:lnTo>
                  <a:lnTo>
                    <a:pt x="112" y="11"/>
                  </a:lnTo>
                  <a:lnTo>
                    <a:pt x="101" y="5"/>
                  </a:lnTo>
                  <a:lnTo>
                    <a:pt x="87" y="0"/>
                  </a:lnTo>
                  <a:lnTo>
                    <a:pt x="74" y="0"/>
                  </a:lnTo>
                  <a:lnTo>
                    <a:pt x="59" y="0"/>
                  </a:lnTo>
                  <a:lnTo>
                    <a:pt x="44" y="5"/>
                  </a:lnTo>
                  <a:lnTo>
                    <a:pt x="30" y="11"/>
                  </a:lnTo>
                  <a:lnTo>
                    <a:pt x="21" y="20"/>
                  </a:lnTo>
                  <a:lnTo>
                    <a:pt x="11" y="30"/>
                  </a:lnTo>
                  <a:lnTo>
                    <a:pt x="6" y="45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0" y="87"/>
                  </a:lnTo>
                  <a:lnTo>
                    <a:pt x="6" y="100"/>
                  </a:lnTo>
                  <a:lnTo>
                    <a:pt x="11" y="112"/>
                  </a:lnTo>
                  <a:lnTo>
                    <a:pt x="21" y="123"/>
                  </a:lnTo>
                  <a:lnTo>
                    <a:pt x="30" y="131"/>
                  </a:lnTo>
                  <a:lnTo>
                    <a:pt x="44" y="138"/>
                  </a:lnTo>
                  <a:lnTo>
                    <a:pt x="59" y="142"/>
                  </a:lnTo>
                  <a:lnTo>
                    <a:pt x="74" y="144"/>
                  </a:lnTo>
                  <a:lnTo>
                    <a:pt x="74" y="14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77"/>
            <p:cNvSpPr>
              <a:spLocks/>
            </p:cNvSpPr>
            <p:nvPr/>
          </p:nvSpPr>
          <p:spPr bwMode="auto">
            <a:xfrm flipH="1">
              <a:off x="4427897" y="3138874"/>
              <a:ext cx="95250" cy="95250"/>
            </a:xfrm>
            <a:custGeom>
              <a:avLst/>
              <a:gdLst>
                <a:gd name="T0" fmla="*/ 61 w 120"/>
                <a:gd name="T1" fmla="*/ 120 h 120"/>
                <a:gd name="T2" fmla="*/ 71 w 120"/>
                <a:gd name="T3" fmla="*/ 118 h 120"/>
                <a:gd name="T4" fmla="*/ 82 w 120"/>
                <a:gd name="T5" fmla="*/ 115 h 120"/>
                <a:gd name="T6" fmla="*/ 91 w 120"/>
                <a:gd name="T7" fmla="*/ 109 h 120"/>
                <a:gd name="T8" fmla="*/ 101 w 120"/>
                <a:gd name="T9" fmla="*/ 103 h 120"/>
                <a:gd name="T10" fmla="*/ 109 w 120"/>
                <a:gd name="T11" fmla="*/ 94 h 120"/>
                <a:gd name="T12" fmla="*/ 114 w 120"/>
                <a:gd name="T13" fmla="*/ 82 h 120"/>
                <a:gd name="T14" fmla="*/ 118 w 120"/>
                <a:gd name="T15" fmla="*/ 71 h 120"/>
                <a:gd name="T16" fmla="*/ 120 w 120"/>
                <a:gd name="T17" fmla="*/ 61 h 120"/>
                <a:gd name="T18" fmla="*/ 118 w 120"/>
                <a:gd name="T19" fmla="*/ 48 h 120"/>
                <a:gd name="T20" fmla="*/ 114 w 120"/>
                <a:gd name="T21" fmla="*/ 37 h 120"/>
                <a:gd name="T22" fmla="*/ 109 w 120"/>
                <a:gd name="T23" fmla="*/ 25 h 120"/>
                <a:gd name="T24" fmla="*/ 101 w 120"/>
                <a:gd name="T25" fmla="*/ 18 h 120"/>
                <a:gd name="T26" fmla="*/ 91 w 120"/>
                <a:gd name="T27" fmla="*/ 10 h 120"/>
                <a:gd name="T28" fmla="*/ 82 w 120"/>
                <a:gd name="T29" fmla="*/ 4 h 120"/>
                <a:gd name="T30" fmla="*/ 71 w 120"/>
                <a:gd name="T31" fmla="*/ 0 h 120"/>
                <a:gd name="T32" fmla="*/ 61 w 120"/>
                <a:gd name="T33" fmla="*/ 0 h 120"/>
                <a:gd name="T34" fmla="*/ 48 w 120"/>
                <a:gd name="T35" fmla="*/ 0 h 120"/>
                <a:gd name="T36" fmla="*/ 36 w 120"/>
                <a:gd name="T37" fmla="*/ 4 h 120"/>
                <a:gd name="T38" fmla="*/ 25 w 120"/>
                <a:gd name="T39" fmla="*/ 10 h 120"/>
                <a:gd name="T40" fmla="*/ 17 w 120"/>
                <a:gd name="T41" fmla="*/ 18 h 120"/>
                <a:gd name="T42" fmla="*/ 10 w 120"/>
                <a:gd name="T43" fmla="*/ 25 h 120"/>
                <a:gd name="T44" fmla="*/ 4 w 120"/>
                <a:gd name="T45" fmla="*/ 37 h 120"/>
                <a:gd name="T46" fmla="*/ 0 w 120"/>
                <a:gd name="T47" fmla="*/ 48 h 120"/>
                <a:gd name="T48" fmla="*/ 0 w 120"/>
                <a:gd name="T49" fmla="*/ 61 h 120"/>
                <a:gd name="T50" fmla="*/ 0 w 120"/>
                <a:gd name="T51" fmla="*/ 71 h 120"/>
                <a:gd name="T52" fmla="*/ 4 w 120"/>
                <a:gd name="T53" fmla="*/ 82 h 120"/>
                <a:gd name="T54" fmla="*/ 10 w 120"/>
                <a:gd name="T55" fmla="*/ 94 h 120"/>
                <a:gd name="T56" fmla="*/ 17 w 120"/>
                <a:gd name="T57" fmla="*/ 103 h 120"/>
                <a:gd name="T58" fmla="*/ 25 w 120"/>
                <a:gd name="T59" fmla="*/ 109 h 120"/>
                <a:gd name="T60" fmla="*/ 36 w 120"/>
                <a:gd name="T61" fmla="*/ 115 h 120"/>
                <a:gd name="T62" fmla="*/ 48 w 120"/>
                <a:gd name="T63" fmla="*/ 118 h 120"/>
                <a:gd name="T64" fmla="*/ 61 w 120"/>
                <a:gd name="T65" fmla="*/ 120 h 120"/>
                <a:gd name="T66" fmla="*/ 61 w 120"/>
                <a:gd name="T6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0" h="120">
                  <a:moveTo>
                    <a:pt x="61" y="120"/>
                  </a:moveTo>
                  <a:lnTo>
                    <a:pt x="71" y="118"/>
                  </a:lnTo>
                  <a:lnTo>
                    <a:pt x="82" y="115"/>
                  </a:lnTo>
                  <a:lnTo>
                    <a:pt x="91" y="109"/>
                  </a:lnTo>
                  <a:lnTo>
                    <a:pt x="101" y="103"/>
                  </a:lnTo>
                  <a:lnTo>
                    <a:pt x="109" y="94"/>
                  </a:lnTo>
                  <a:lnTo>
                    <a:pt x="114" y="82"/>
                  </a:lnTo>
                  <a:lnTo>
                    <a:pt x="118" y="71"/>
                  </a:lnTo>
                  <a:lnTo>
                    <a:pt x="120" y="61"/>
                  </a:lnTo>
                  <a:lnTo>
                    <a:pt x="118" y="48"/>
                  </a:lnTo>
                  <a:lnTo>
                    <a:pt x="114" y="37"/>
                  </a:lnTo>
                  <a:lnTo>
                    <a:pt x="109" y="25"/>
                  </a:lnTo>
                  <a:lnTo>
                    <a:pt x="101" y="18"/>
                  </a:lnTo>
                  <a:lnTo>
                    <a:pt x="91" y="10"/>
                  </a:lnTo>
                  <a:lnTo>
                    <a:pt x="82" y="4"/>
                  </a:lnTo>
                  <a:lnTo>
                    <a:pt x="71" y="0"/>
                  </a:lnTo>
                  <a:lnTo>
                    <a:pt x="61" y="0"/>
                  </a:lnTo>
                  <a:lnTo>
                    <a:pt x="48" y="0"/>
                  </a:lnTo>
                  <a:lnTo>
                    <a:pt x="36" y="4"/>
                  </a:lnTo>
                  <a:lnTo>
                    <a:pt x="25" y="10"/>
                  </a:lnTo>
                  <a:lnTo>
                    <a:pt x="17" y="18"/>
                  </a:lnTo>
                  <a:lnTo>
                    <a:pt x="10" y="25"/>
                  </a:lnTo>
                  <a:lnTo>
                    <a:pt x="4" y="37"/>
                  </a:lnTo>
                  <a:lnTo>
                    <a:pt x="0" y="48"/>
                  </a:lnTo>
                  <a:lnTo>
                    <a:pt x="0" y="61"/>
                  </a:lnTo>
                  <a:lnTo>
                    <a:pt x="0" y="71"/>
                  </a:lnTo>
                  <a:lnTo>
                    <a:pt x="4" y="82"/>
                  </a:lnTo>
                  <a:lnTo>
                    <a:pt x="10" y="94"/>
                  </a:lnTo>
                  <a:lnTo>
                    <a:pt x="17" y="103"/>
                  </a:lnTo>
                  <a:lnTo>
                    <a:pt x="25" y="109"/>
                  </a:lnTo>
                  <a:lnTo>
                    <a:pt x="36" y="115"/>
                  </a:lnTo>
                  <a:lnTo>
                    <a:pt x="48" y="118"/>
                  </a:lnTo>
                  <a:lnTo>
                    <a:pt x="61" y="120"/>
                  </a:lnTo>
                  <a:lnTo>
                    <a:pt x="61" y="1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77"/>
            <p:cNvSpPr>
              <a:spLocks/>
            </p:cNvSpPr>
            <p:nvPr/>
          </p:nvSpPr>
          <p:spPr bwMode="auto">
            <a:xfrm flipH="1">
              <a:off x="5089181" y="2527949"/>
              <a:ext cx="95250" cy="95250"/>
            </a:xfrm>
            <a:custGeom>
              <a:avLst/>
              <a:gdLst>
                <a:gd name="T0" fmla="*/ 61 w 120"/>
                <a:gd name="T1" fmla="*/ 120 h 120"/>
                <a:gd name="T2" fmla="*/ 71 w 120"/>
                <a:gd name="T3" fmla="*/ 118 h 120"/>
                <a:gd name="T4" fmla="*/ 82 w 120"/>
                <a:gd name="T5" fmla="*/ 115 h 120"/>
                <a:gd name="T6" fmla="*/ 91 w 120"/>
                <a:gd name="T7" fmla="*/ 109 h 120"/>
                <a:gd name="T8" fmla="*/ 101 w 120"/>
                <a:gd name="T9" fmla="*/ 103 h 120"/>
                <a:gd name="T10" fmla="*/ 109 w 120"/>
                <a:gd name="T11" fmla="*/ 94 h 120"/>
                <a:gd name="T12" fmla="*/ 114 w 120"/>
                <a:gd name="T13" fmla="*/ 82 h 120"/>
                <a:gd name="T14" fmla="*/ 118 w 120"/>
                <a:gd name="T15" fmla="*/ 71 h 120"/>
                <a:gd name="T16" fmla="*/ 120 w 120"/>
                <a:gd name="T17" fmla="*/ 61 h 120"/>
                <a:gd name="T18" fmla="*/ 118 w 120"/>
                <a:gd name="T19" fmla="*/ 48 h 120"/>
                <a:gd name="T20" fmla="*/ 114 w 120"/>
                <a:gd name="T21" fmla="*/ 37 h 120"/>
                <a:gd name="T22" fmla="*/ 109 w 120"/>
                <a:gd name="T23" fmla="*/ 25 h 120"/>
                <a:gd name="T24" fmla="*/ 101 w 120"/>
                <a:gd name="T25" fmla="*/ 18 h 120"/>
                <a:gd name="T26" fmla="*/ 91 w 120"/>
                <a:gd name="T27" fmla="*/ 10 h 120"/>
                <a:gd name="T28" fmla="*/ 82 w 120"/>
                <a:gd name="T29" fmla="*/ 4 h 120"/>
                <a:gd name="T30" fmla="*/ 71 w 120"/>
                <a:gd name="T31" fmla="*/ 0 h 120"/>
                <a:gd name="T32" fmla="*/ 61 w 120"/>
                <a:gd name="T33" fmla="*/ 0 h 120"/>
                <a:gd name="T34" fmla="*/ 48 w 120"/>
                <a:gd name="T35" fmla="*/ 0 h 120"/>
                <a:gd name="T36" fmla="*/ 36 w 120"/>
                <a:gd name="T37" fmla="*/ 4 h 120"/>
                <a:gd name="T38" fmla="*/ 25 w 120"/>
                <a:gd name="T39" fmla="*/ 10 h 120"/>
                <a:gd name="T40" fmla="*/ 17 w 120"/>
                <a:gd name="T41" fmla="*/ 18 h 120"/>
                <a:gd name="T42" fmla="*/ 10 w 120"/>
                <a:gd name="T43" fmla="*/ 25 h 120"/>
                <a:gd name="T44" fmla="*/ 4 w 120"/>
                <a:gd name="T45" fmla="*/ 37 h 120"/>
                <a:gd name="T46" fmla="*/ 0 w 120"/>
                <a:gd name="T47" fmla="*/ 48 h 120"/>
                <a:gd name="T48" fmla="*/ 0 w 120"/>
                <a:gd name="T49" fmla="*/ 61 h 120"/>
                <a:gd name="T50" fmla="*/ 0 w 120"/>
                <a:gd name="T51" fmla="*/ 71 h 120"/>
                <a:gd name="T52" fmla="*/ 4 w 120"/>
                <a:gd name="T53" fmla="*/ 82 h 120"/>
                <a:gd name="T54" fmla="*/ 10 w 120"/>
                <a:gd name="T55" fmla="*/ 94 h 120"/>
                <a:gd name="T56" fmla="*/ 17 w 120"/>
                <a:gd name="T57" fmla="*/ 103 h 120"/>
                <a:gd name="T58" fmla="*/ 25 w 120"/>
                <a:gd name="T59" fmla="*/ 109 h 120"/>
                <a:gd name="T60" fmla="*/ 36 w 120"/>
                <a:gd name="T61" fmla="*/ 115 h 120"/>
                <a:gd name="T62" fmla="*/ 48 w 120"/>
                <a:gd name="T63" fmla="*/ 118 h 120"/>
                <a:gd name="T64" fmla="*/ 61 w 120"/>
                <a:gd name="T65" fmla="*/ 120 h 120"/>
                <a:gd name="T66" fmla="*/ 61 w 120"/>
                <a:gd name="T6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0" h="120">
                  <a:moveTo>
                    <a:pt x="61" y="120"/>
                  </a:moveTo>
                  <a:lnTo>
                    <a:pt x="71" y="118"/>
                  </a:lnTo>
                  <a:lnTo>
                    <a:pt x="82" y="115"/>
                  </a:lnTo>
                  <a:lnTo>
                    <a:pt x="91" y="109"/>
                  </a:lnTo>
                  <a:lnTo>
                    <a:pt x="101" y="103"/>
                  </a:lnTo>
                  <a:lnTo>
                    <a:pt x="109" y="94"/>
                  </a:lnTo>
                  <a:lnTo>
                    <a:pt x="114" y="82"/>
                  </a:lnTo>
                  <a:lnTo>
                    <a:pt x="118" y="71"/>
                  </a:lnTo>
                  <a:lnTo>
                    <a:pt x="120" y="61"/>
                  </a:lnTo>
                  <a:lnTo>
                    <a:pt x="118" y="48"/>
                  </a:lnTo>
                  <a:lnTo>
                    <a:pt x="114" y="37"/>
                  </a:lnTo>
                  <a:lnTo>
                    <a:pt x="109" y="25"/>
                  </a:lnTo>
                  <a:lnTo>
                    <a:pt x="101" y="18"/>
                  </a:lnTo>
                  <a:lnTo>
                    <a:pt x="91" y="10"/>
                  </a:lnTo>
                  <a:lnTo>
                    <a:pt x="82" y="4"/>
                  </a:lnTo>
                  <a:lnTo>
                    <a:pt x="71" y="0"/>
                  </a:lnTo>
                  <a:lnTo>
                    <a:pt x="61" y="0"/>
                  </a:lnTo>
                  <a:lnTo>
                    <a:pt x="48" y="0"/>
                  </a:lnTo>
                  <a:lnTo>
                    <a:pt x="36" y="4"/>
                  </a:lnTo>
                  <a:lnTo>
                    <a:pt x="25" y="10"/>
                  </a:lnTo>
                  <a:lnTo>
                    <a:pt x="17" y="18"/>
                  </a:lnTo>
                  <a:lnTo>
                    <a:pt x="10" y="25"/>
                  </a:lnTo>
                  <a:lnTo>
                    <a:pt x="4" y="37"/>
                  </a:lnTo>
                  <a:lnTo>
                    <a:pt x="0" y="48"/>
                  </a:lnTo>
                  <a:lnTo>
                    <a:pt x="0" y="61"/>
                  </a:lnTo>
                  <a:lnTo>
                    <a:pt x="0" y="71"/>
                  </a:lnTo>
                  <a:lnTo>
                    <a:pt x="4" y="82"/>
                  </a:lnTo>
                  <a:lnTo>
                    <a:pt x="10" y="94"/>
                  </a:lnTo>
                  <a:lnTo>
                    <a:pt x="17" y="103"/>
                  </a:lnTo>
                  <a:lnTo>
                    <a:pt x="25" y="109"/>
                  </a:lnTo>
                  <a:lnTo>
                    <a:pt x="36" y="115"/>
                  </a:lnTo>
                  <a:lnTo>
                    <a:pt x="48" y="118"/>
                  </a:lnTo>
                  <a:lnTo>
                    <a:pt x="61" y="120"/>
                  </a:lnTo>
                  <a:lnTo>
                    <a:pt x="61" y="1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77"/>
            <p:cNvSpPr>
              <a:spLocks/>
            </p:cNvSpPr>
            <p:nvPr/>
          </p:nvSpPr>
          <p:spPr bwMode="auto">
            <a:xfrm flipH="1">
              <a:off x="4589575" y="2410005"/>
              <a:ext cx="95250" cy="95250"/>
            </a:xfrm>
            <a:custGeom>
              <a:avLst/>
              <a:gdLst>
                <a:gd name="T0" fmla="*/ 61 w 120"/>
                <a:gd name="T1" fmla="*/ 120 h 120"/>
                <a:gd name="T2" fmla="*/ 71 w 120"/>
                <a:gd name="T3" fmla="*/ 118 h 120"/>
                <a:gd name="T4" fmla="*/ 82 w 120"/>
                <a:gd name="T5" fmla="*/ 115 h 120"/>
                <a:gd name="T6" fmla="*/ 91 w 120"/>
                <a:gd name="T7" fmla="*/ 109 h 120"/>
                <a:gd name="T8" fmla="*/ 101 w 120"/>
                <a:gd name="T9" fmla="*/ 103 h 120"/>
                <a:gd name="T10" fmla="*/ 109 w 120"/>
                <a:gd name="T11" fmla="*/ 94 h 120"/>
                <a:gd name="T12" fmla="*/ 114 w 120"/>
                <a:gd name="T13" fmla="*/ 82 h 120"/>
                <a:gd name="T14" fmla="*/ 118 w 120"/>
                <a:gd name="T15" fmla="*/ 71 h 120"/>
                <a:gd name="T16" fmla="*/ 120 w 120"/>
                <a:gd name="T17" fmla="*/ 61 h 120"/>
                <a:gd name="T18" fmla="*/ 118 w 120"/>
                <a:gd name="T19" fmla="*/ 48 h 120"/>
                <a:gd name="T20" fmla="*/ 114 w 120"/>
                <a:gd name="T21" fmla="*/ 37 h 120"/>
                <a:gd name="T22" fmla="*/ 109 w 120"/>
                <a:gd name="T23" fmla="*/ 25 h 120"/>
                <a:gd name="T24" fmla="*/ 101 w 120"/>
                <a:gd name="T25" fmla="*/ 18 h 120"/>
                <a:gd name="T26" fmla="*/ 91 w 120"/>
                <a:gd name="T27" fmla="*/ 10 h 120"/>
                <a:gd name="T28" fmla="*/ 82 w 120"/>
                <a:gd name="T29" fmla="*/ 4 h 120"/>
                <a:gd name="T30" fmla="*/ 71 w 120"/>
                <a:gd name="T31" fmla="*/ 0 h 120"/>
                <a:gd name="T32" fmla="*/ 61 w 120"/>
                <a:gd name="T33" fmla="*/ 0 h 120"/>
                <a:gd name="T34" fmla="*/ 48 w 120"/>
                <a:gd name="T35" fmla="*/ 0 h 120"/>
                <a:gd name="T36" fmla="*/ 36 w 120"/>
                <a:gd name="T37" fmla="*/ 4 h 120"/>
                <a:gd name="T38" fmla="*/ 25 w 120"/>
                <a:gd name="T39" fmla="*/ 10 h 120"/>
                <a:gd name="T40" fmla="*/ 17 w 120"/>
                <a:gd name="T41" fmla="*/ 18 h 120"/>
                <a:gd name="T42" fmla="*/ 10 w 120"/>
                <a:gd name="T43" fmla="*/ 25 h 120"/>
                <a:gd name="T44" fmla="*/ 4 w 120"/>
                <a:gd name="T45" fmla="*/ 37 h 120"/>
                <a:gd name="T46" fmla="*/ 0 w 120"/>
                <a:gd name="T47" fmla="*/ 48 h 120"/>
                <a:gd name="T48" fmla="*/ 0 w 120"/>
                <a:gd name="T49" fmla="*/ 61 h 120"/>
                <a:gd name="T50" fmla="*/ 0 w 120"/>
                <a:gd name="T51" fmla="*/ 71 h 120"/>
                <a:gd name="T52" fmla="*/ 4 w 120"/>
                <a:gd name="T53" fmla="*/ 82 h 120"/>
                <a:gd name="T54" fmla="*/ 10 w 120"/>
                <a:gd name="T55" fmla="*/ 94 h 120"/>
                <a:gd name="T56" fmla="*/ 17 w 120"/>
                <a:gd name="T57" fmla="*/ 103 h 120"/>
                <a:gd name="T58" fmla="*/ 25 w 120"/>
                <a:gd name="T59" fmla="*/ 109 h 120"/>
                <a:gd name="T60" fmla="*/ 36 w 120"/>
                <a:gd name="T61" fmla="*/ 115 h 120"/>
                <a:gd name="T62" fmla="*/ 48 w 120"/>
                <a:gd name="T63" fmla="*/ 118 h 120"/>
                <a:gd name="T64" fmla="*/ 61 w 120"/>
                <a:gd name="T65" fmla="*/ 120 h 120"/>
                <a:gd name="T66" fmla="*/ 61 w 120"/>
                <a:gd name="T6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0" h="120">
                  <a:moveTo>
                    <a:pt x="61" y="120"/>
                  </a:moveTo>
                  <a:lnTo>
                    <a:pt x="71" y="118"/>
                  </a:lnTo>
                  <a:lnTo>
                    <a:pt x="82" y="115"/>
                  </a:lnTo>
                  <a:lnTo>
                    <a:pt x="91" y="109"/>
                  </a:lnTo>
                  <a:lnTo>
                    <a:pt x="101" y="103"/>
                  </a:lnTo>
                  <a:lnTo>
                    <a:pt x="109" y="94"/>
                  </a:lnTo>
                  <a:lnTo>
                    <a:pt x="114" y="82"/>
                  </a:lnTo>
                  <a:lnTo>
                    <a:pt x="118" y="71"/>
                  </a:lnTo>
                  <a:lnTo>
                    <a:pt x="120" y="61"/>
                  </a:lnTo>
                  <a:lnTo>
                    <a:pt x="118" y="48"/>
                  </a:lnTo>
                  <a:lnTo>
                    <a:pt x="114" y="37"/>
                  </a:lnTo>
                  <a:lnTo>
                    <a:pt x="109" y="25"/>
                  </a:lnTo>
                  <a:lnTo>
                    <a:pt x="101" y="18"/>
                  </a:lnTo>
                  <a:lnTo>
                    <a:pt x="91" y="10"/>
                  </a:lnTo>
                  <a:lnTo>
                    <a:pt x="82" y="4"/>
                  </a:lnTo>
                  <a:lnTo>
                    <a:pt x="71" y="0"/>
                  </a:lnTo>
                  <a:lnTo>
                    <a:pt x="61" y="0"/>
                  </a:lnTo>
                  <a:lnTo>
                    <a:pt x="48" y="0"/>
                  </a:lnTo>
                  <a:lnTo>
                    <a:pt x="36" y="4"/>
                  </a:lnTo>
                  <a:lnTo>
                    <a:pt x="25" y="10"/>
                  </a:lnTo>
                  <a:lnTo>
                    <a:pt x="17" y="18"/>
                  </a:lnTo>
                  <a:lnTo>
                    <a:pt x="10" y="25"/>
                  </a:lnTo>
                  <a:lnTo>
                    <a:pt x="4" y="37"/>
                  </a:lnTo>
                  <a:lnTo>
                    <a:pt x="0" y="48"/>
                  </a:lnTo>
                  <a:lnTo>
                    <a:pt x="0" y="61"/>
                  </a:lnTo>
                  <a:lnTo>
                    <a:pt x="0" y="71"/>
                  </a:lnTo>
                  <a:lnTo>
                    <a:pt x="4" y="82"/>
                  </a:lnTo>
                  <a:lnTo>
                    <a:pt x="10" y="94"/>
                  </a:lnTo>
                  <a:lnTo>
                    <a:pt x="17" y="103"/>
                  </a:lnTo>
                  <a:lnTo>
                    <a:pt x="25" y="109"/>
                  </a:lnTo>
                  <a:lnTo>
                    <a:pt x="36" y="115"/>
                  </a:lnTo>
                  <a:lnTo>
                    <a:pt x="48" y="118"/>
                  </a:lnTo>
                  <a:lnTo>
                    <a:pt x="61" y="120"/>
                  </a:lnTo>
                  <a:lnTo>
                    <a:pt x="61" y="1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6037704" y="4460682"/>
            <a:ext cx="318052" cy="318052"/>
            <a:chOff x="4049879" y="2252884"/>
            <a:chExt cx="1380862" cy="1380862"/>
          </a:xfrm>
        </p:grpSpPr>
        <p:sp>
          <p:nvSpPr>
            <p:cNvPr id="211" name="Oval 210"/>
            <p:cNvSpPr/>
            <p:nvPr/>
          </p:nvSpPr>
          <p:spPr>
            <a:xfrm>
              <a:off x="4049879" y="2252884"/>
              <a:ext cx="1380862" cy="1380862"/>
            </a:xfrm>
            <a:prstGeom prst="ellipse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2" name="Oval 211"/>
            <p:cNvSpPr/>
            <p:nvPr/>
          </p:nvSpPr>
          <p:spPr>
            <a:xfrm>
              <a:off x="4102876" y="2305881"/>
              <a:ext cx="1272206" cy="1272206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3" name="Freeform 22"/>
            <p:cNvSpPr>
              <a:spLocks/>
            </p:cNvSpPr>
            <p:nvPr/>
          </p:nvSpPr>
          <p:spPr bwMode="auto">
            <a:xfrm flipH="1">
              <a:off x="4345347" y="2592774"/>
              <a:ext cx="862013" cy="869950"/>
            </a:xfrm>
            <a:custGeom>
              <a:avLst/>
              <a:gdLst>
                <a:gd name="T0" fmla="*/ 475 w 1087"/>
                <a:gd name="T1" fmla="*/ 310 h 1097"/>
                <a:gd name="T2" fmla="*/ 418 w 1087"/>
                <a:gd name="T3" fmla="*/ 287 h 1097"/>
                <a:gd name="T4" fmla="*/ 344 w 1087"/>
                <a:gd name="T5" fmla="*/ 265 h 1097"/>
                <a:gd name="T6" fmla="*/ 261 w 1087"/>
                <a:gd name="T7" fmla="*/ 246 h 1097"/>
                <a:gd name="T8" fmla="*/ 177 w 1087"/>
                <a:gd name="T9" fmla="*/ 244 h 1097"/>
                <a:gd name="T10" fmla="*/ 93 w 1087"/>
                <a:gd name="T11" fmla="*/ 259 h 1097"/>
                <a:gd name="T12" fmla="*/ 35 w 1087"/>
                <a:gd name="T13" fmla="*/ 295 h 1097"/>
                <a:gd name="T14" fmla="*/ 4 w 1087"/>
                <a:gd name="T15" fmla="*/ 348 h 1097"/>
                <a:gd name="T16" fmla="*/ 2 w 1087"/>
                <a:gd name="T17" fmla="*/ 411 h 1097"/>
                <a:gd name="T18" fmla="*/ 8 w 1087"/>
                <a:gd name="T19" fmla="*/ 470 h 1097"/>
                <a:gd name="T20" fmla="*/ 35 w 1087"/>
                <a:gd name="T21" fmla="*/ 536 h 1097"/>
                <a:gd name="T22" fmla="*/ 74 w 1087"/>
                <a:gd name="T23" fmla="*/ 569 h 1097"/>
                <a:gd name="T24" fmla="*/ 116 w 1087"/>
                <a:gd name="T25" fmla="*/ 590 h 1097"/>
                <a:gd name="T26" fmla="*/ 168 w 1087"/>
                <a:gd name="T27" fmla="*/ 616 h 1097"/>
                <a:gd name="T28" fmla="*/ 215 w 1087"/>
                <a:gd name="T29" fmla="*/ 639 h 1097"/>
                <a:gd name="T30" fmla="*/ 261 w 1087"/>
                <a:gd name="T31" fmla="*/ 662 h 1097"/>
                <a:gd name="T32" fmla="*/ 432 w 1087"/>
                <a:gd name="T33" fmla="*/ 683 h 1097"/>
                <a:gd name="T34" fmla="*/ 417 w 1087"/>
                <a:gd name="T35" fmla="*/ 742 h 1097"/>
                <a:gd name="T36" fmla="*/ 398 w 1087"/>
                <a:gd name="T37" fmla="*/ 816 h 1097"/>
                <a:gd name="T38" fmla="*/ 392 w 1087"/>
                <a:gd name="T39" fmla="*/ 863 h 1097"/>
                <a:gd name="T40" fmla="*/ 386 w 1087"/>
                <a:gd name="T41" fmla="*/ 911 h 1097"/>
                <a:gd name="T42" fmla="*/ 384 w 1087"/>
                <a:gd name="T43" fmla="*/ 958 h 1097"/>
                <a:gd name="T44" fmla="*/ 396 w 1087"/>
                <a:gd name="T45" fmla="*/ 1038 h 1097"/>
                <a:gd name="T46" fmla="*/ 437 w 1087"/>
                <a:gd name="T47" fmla="*/ 1088 h 1097"/>
                <a:gd name="T48" fmla="*/ 502 w 1087"/>
                <a:gd name="T49" fmla="*/ 1093 h 1097"/>
                <a:gd name="T50" fmla="*/ 557 w 1087"/>
                <a:gd name="T51" fmla="*/ 1084 h 1097"/>
                <a:gd name="T52" fmla="*/ 626 w 1087"/>
                <a:gd name="T53" fmla="*/ 1044 h 1097"/>
                <a:gd name="T54" fmla="*/ 652 w 1087"/>
                <a:gd name="T55" fmla="*/ 1008 h 1097"/>
                <a:gd name="T56" fmla="*/ 762 w 1087"/>
                <a:gd name="T57" fmla="*/ 873 h 1097"/>
                <a:gd name="T58" fmla="*/ 812 w 1087"/>
                <a:gd name="T59" fmla="*/ 886 h 1097"/>
                <a:gd name="T60" fmla="*/ 878 w 1087"/>
                <a:gd name="T61" fmla="*/ 901 h 1097"/>
                <a:gd name="T62" fmla="*/ 943 w 1087"/>
                <a:gd name="T63" fmla="*/ 905 h 1097"/>
                <a:gd name="T64" fmla="*/ 1006 w 1087"/>
                <a:gd name="T65" fmla="*/ 898 h 1097"/>
                <a:gd name="T66" fmla="*/ 1046 w 1087"/>
                <a:gd name="T67" fmla="*/ 869 h 1097"/>
                <a:gd name="T68" fmla="*/ 1065 w 1087"/>
                <a:gd name="T69" fmla="*/ 820 h 1097"/>
                <a:gd name="T70" fmla="*/ 1072 w 1087"/>
                <a:gd name="T71" fmla="*/ 765 h 1097"/>
                <a:gd name="T72" fmla="*/ 1063 w 1087"/>
                <a:gd name="T73" fmla="*/ 683 h 1097"/>
                <a:gd name="T74" fmla="*/ 1019 w 1087"/>
                <a:gd name="T75" fmla="*/ 626 h 1097"/>
                <a:gd name="T76" fmla="*/ 956 w 1087"/>
                <a:gd name="T77" fmla="*/ 597 h 1097"/>
                <a:gd name="T78" fmla="*/ 901 w 1087"/>
                <a:gd name="T79" fmla="*/ 573 h 1097"/>
                <a:gd name="T80" fmla="*/ 894 w 1087"/>
                <a:gd name="T81" fmla="*/ 550 h 1097"/>
                <a:gd name="T82" fmla="*/ 939 w 1087"/>
                <a:gd name="T83" fmla="*/ 491 h 1097"/>
                <a:gd name="T84" fmla="*/ 975 w 1087"/>
                <a:gd name="T85" fmla="*/ 441 h 1097"/>
                <a:gd name="T86" fmla="*/ 1004 w 1087"/>
                <a:gd name="T87" fmla="*/ 392 h 1097"/>
                <a:gd name="T88" fmla="*/ 1032 w 1087"/>
                <a:gd name="T89" fmla="*/ 342 h 1097"/>
                <a:gd name="T90" fmla="*/ 1055 w 1087"/>
                <a:gd name="T91" fmla="*/ 291 h 1097"/>
                <a:gd name="T92" fmla="*/ 1074 w 1087"/>
                <a:gd name="T93" fmla="*/ 238 h 1097"/>
                <a:gd name="T94" fmla="*/ 1086 w 1087"/>
                <a:gd name="T95" fmla="*/ 188 h 1097"/>
                <a:gd name="T96" fmla="*/ 1084 w 1087"/>
                <a:gd name="T97" fmla="*/ 126 h 1097"/>
                <a:gd name="T98" fmla="*/ 1032 w 1087"/>
                <a:gd name="T99" fmla="*/ 55 h 1097"/>
                <a:gd name="T100" fmla="*/ 956 w 1087"/>
                <a:gd name="T101" fmla="*/ 15 h 1097"/>
                <a:gd name="T102" fmla="*/ 880 w 1087"/>
                <a:gd name="T103" fmla="*/ 0 h 1097"/>
                <a:gd name="T104" fmla="*/ 808 w 1087"/>
                <a:gd name="T105" fmla="*/ 10 h 1097"/>
                <a:gd name="T106" fmla="*/ 738 w 1087"/>
                <a:gd name="T107" fmla="*/ 33 h 1097"/>
                <a:gd name="T108" fmla="*/ 677 w 1087"/>
                <a:gd name="T109" fmla="*/ 74 h 1097"/>
                <a:gd name="T110" fmla="*/ 628 w 1087"/>
                <a:gd name="T111" fmla="*/ 130 h 1097"/>
                <a:gd name="T112" fmla="*/ 590 w 1087"/>
                <a:gd name="T113" fmla="*/ 188 h 1097"/>
                <a:gd name="T114" fmla="*/ 561 w 1087"/>
                <a:gd name="T115" fmla="*/ 236 h 1097"/>
                <a:gd name="T116" fmla="*/ 536 w 1087"/>
                <a:gd name="T117" fmla="*/ 287 h 1097"/>
                <a:gd name="T118" fmla="*/ 517 w 1087"/>
                <a:gd name="T119" fmla="*/ 327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7" h="1097">
                  <a:moveTo>
                    <a:pt x="517" y="331"/>
                  </a:moveTo>
                  <a:lnTo>
                    <a:pt x="513" y="327"/>
                  </a:lnTo>
                  <a:lnTo>
                    <a:pt x="504" y="325"/>
                  </a:lnTo>
                  <a:lnTo>
                    <a:pt x="491" y="318"/>
                  </a:lnTo>
                  <a:lnTo>
                    <a:pt x="475" y="310"/>
                  </a:lnTo>
                  <a:lnTo>
                    <a:pt x="466" y="306"/>
                  </a:lnTo>
                  <a:lnTo>
                    <a:pt x="456" y="301"/>
                  </a:lnTo>
                  <a:lnTo>
                    <a:pt x="443" y="295"/>
                  </a:lnTo>
                  <a:lnTo>
                    <a:pt x="432" y="293"/>
                  </a:lnTo>
                  <a:lnTo>
                    <a:pt x="418" y="287"/>
                  </a:lnTo>
                  <a:lnTo>
                    <a:pt x="405" y="284"/>
                  </a:lnTo>
                  <a:lnTo>
                    <a:pt x="392" y="278"/>
                  </a:lnTo>
                  <a:lnTo>
                    <a:pt x="377" y="276"/>
                  </a:lnTo>
                  <a:lnTo>
                    <a:pt x="360" y="270"/>
                  </a:lnTo>
                  <a:lnTo>
                    <a:pt x="344" y="265"/>
                  </a:lnTo>
                  <a:lnTo>
                    <a:pt x="327" y="261"/>
                  </a:lnTo>
                  <a:lnTo>
                    <a:pt x="312" y="257"/>
                  </a:lnTo>
                  <a:lnTo>
                    <a:pt x="295" y="251"/>
                  </a:lnTo>
                  <a:lnTo>
                    <a:pt x="278" y="249"/>
                  </a:lnTo>
                  <a:lnTo>
                    <a:pt x="261" y="246"/>
                  </a:lnTo>
                  <a:lnTo>
                    <a:pt x="245" y="246"/>
                  </a:lnTo>
                  <a:lnTo>
                    <a:pt x="228" y="244"/>
                  </a:lnTo>
                  <a:lnTo>
                    <a:pt x="211" y="244"/>
                  </a:lnTo>
                  <a:lnTo>
                    <a:pt x="192" y="244"/>
                  </a:lnTo>
                  <a:lnTo>
                    <a:pt x="177" y="244"/>
                  </a:lnTo>
                  <a:lnTo>
                    <a:pt x="158" y="244"/>
                  </a:lnTo>
                  <a:lnTo>
                    <a:pt x="141" y="246"/>
                  </a:lnTo>
                  <a:lnTo>
                    <a:pt x="126" y="249"/>
                  </a:lnTo>
                  <a:lnTo>
                    <a:pt x="111" y="255"/>
                  </a:lnTo>
                  <a:lnTo>
                    <a:pt x="93" y="259"/>
                  </a:lnTo>
                  <a:lnTo>
                    <a:pt x="80" y="263"/>
                  </a:lnTo>
                  <a:lnTo>
                    <a:pt x="67" y="270"/>
                  </a:lnTo>
                  <a:lnTo>
                    <a:pt x="55" y="278"/>
                  </a:lnTo>
                  <a:lnTo>
                    <a:pt x="44" y="285"/>
                  </a:lnTo>
                  <a:lnTo>
                    <a:pt x="35" y="295"/>
                  </a:lnTo>
                  <a:lnTo>
                    <a:pt x="27" y="306"/>
                  </a:lnTo>
                  <a:lnTo>
                    <a:pt x="21" y="316"/>
                  </a:lnTo>
                  <a:lnTo>
                    <a:pt x="16" y="327"/>
                  </a:lnTo>
                  <a:lnTo>
                    <a:pt x="10" y="337"/>
                  </a:lnTo>
                  <a:lnTo>
                    <a:pt x="4" y="348"/>
                  </a:lnTo>
                  <a:lnTo>
                    <a:pt x="2" y="361"/>
                  </a:lnTo>
                  <a:lnTo>
                    <a:pt x="2" y="373"/>
                  </a:lnTo>
                  <a:lnTo>
                    <a:pt x="0" y="386"/>
                  </a:lnTo>
                  <a:lnTo>
                    <a:pt x="0" y="398"/>
                  </a:lnTo>
                  <a:lnTo>
                    <a:pt x="2" y="411"/>
                  </a:lnTo>
                  <a:lnTo>
                    <a:pt x="2" y="422"/>
                  </a:lnTo>
                  <a:lnTo>
                    <a:pt x="2" y="436"/>
                  </a:lnTo>
                  <a:lnTo>
                    <a:pt x="2" y="445"/>
                  </a:lnTo>
                  <a:lnTo>
                    <a:pt x="6" y="458"/>
                  </a:lnTo>
                  <a:lnTo>
                    <a:pt x="8" y="470"/>
                  </a:lnTo>
                  <a:lnTo>
                    <a:pt x="12" y="481"/>
                  </a:lnTo>
                  <a:lnTo>
                    <a:pt x="14" y="491"/>
                  </a:lnTo>
                  <a:lnTo>
                    <a:pt x="17" y="504"/>
                  </a:lnTo>
                  <a:lnTo>
                    <a:pt x="25" y="521"/>
                  </a:lnTo>
                  <a:lnTo>
                    <a:pt x="35" y="536"/>
                  </a:lnTo>
                  <a:lnTo>
                    <a:pt x="42" y="546"/>
                  </a:lnTo>
                  <a:lnTo>
                    <a:pt x="50" y="555"/>
                  </a:lnTo>
                  <a:lnTo>
                    <a:pt x="57" y="557"/>
                  </a:lnTo>
                  <a:lnTo>
                    <a:pt x="69" y="565"/>
                  </a:lnTo>
                  <a:lnTo>
                    <a:pt x="74" y="569"/>
                  </a:lnTo>
                  <a:lnTo>
                    <a:pt x="84" y="573"/>
                  </a:lnTo>
                  <a:lnTo>
                    <a:pt x="90" y="576"/>
                  </a:lnTo>
                  <a:lnTo>
                    <a:pt x="99" y="582"/>
                  </a:lnTo>
                  <a:lnTo>
                    <a:pt x="109" y="586"/>
                  </a:lnTo>
                  <a:lnTo>
                    <a:pt x="116" y="590"/>
                  </a:lnTo>
                  <a:lnTo>
                    <a:pt x="128" y="595"/>
                  </a:lnTo>
                  <a:lnTo>
                    <a:pt x="137" y="601"/>
                  </a:lnTo>
                  <a:lnTo>
                    <a:pt x="149" y="607"/>
                  </a:lnTo>
                  <a:lnTo>
                    <a:pt x="158" y="611"/>
                  </a:lnTo>
                  <a:lnTo>
                    <a:pt x="168" y="616"/>
                  </a:lnTo>
                  <a:lnTo>
                    <a:pt x="179" y="622"/>
                  </a:lnTo>
                  <a:lnTo>
                    <a:pt x="187" y="626"/>
                  </a:lnTo>
                  <a:lnTo>
                    <a:pt x="196" y="631"/>
                  </a:lnTo>
                  <a:lnTo>
                    <a:pt x="206" y="635"/>
                  </a:lnTo>
                  <a:lnTo>
                    <a:pt x="215" y="639"/>
                  </a:lnTo>
                  <a:lnTo>
                    <a:pt x="225" y="643"/>
                  </a:lnTo>
                  <a:lnTo>
                    <a:pt x="232" y="649"/>
                  </a:lnTo>
                  <a:lnTo>
                    <a:pt x="242" y="652"/>
                  </a:lnTo>
                  <a:lnTo>
                    <a:pt x="249" y="656"/>
                  </a:lnTo>
                  <a:lnTo>
                    <a:pt x="261" y="662"/>
                  </a:lnTo>
                  <a:lnTo>
                    <a:pt x="272" y="668"/>
                  </a:lnTo>
                  <a:lnTo>
                    <a:pt x="278" y="671"/>
                  </a:lnTo>
                  <a:lnTo>
                    <a:pt x="282" y="671"/>
                  </a:lnTo>
                  <a:lnTo>
                    <a:pt x="436" y="679"/>
                  </a:lnTo>
                  <a:lnTo>
                    <a:pt x="432" y="683"/>
                  </a:lnTo>
                  <a:lnTo>
                    <a:pt x="428" y="696"/>
                  </a:lnTo>
                  <a:lnTo>
                    <a:pt x="424" y="704"/>
                  </a:lnTo>
                  <a:lnTo>
                    <a:pt x="422" y="715"/>
                  </a:lnTo>
                  <a:lnTo>
                    <a:pt x="418" y="727"/>
                  </a:lnTo>
                  <a:lnTo>
                    <a:pt x="417" y="742"/>
                  </a:lnTo>
                  <a:lnTo>
                    <a:pt x="411" y="755"/>
                  </a:lnTo>
                  <a:lnTo>
                    <a:pt x="407" y="770"/>
                  </a:lnTo>
                  <a:lnTo>
                    <a:pt x="405" y="787"/>
                  </a:lnTo>
                  <a:lnTo>
                    <a:pt x="401" y="806"/>
                  </a:lnTo>
                  <a:lnTo>
                    <a:pt x="398" y="816"/>
                  </a:lnTo>
                  <a:lnTo>
                    <a:pt x="398" y="825"/>
                  </a:lnTo>
                  <a:lnTo>
                    <a:pt x="394" y="835"/>
                  </a:lnTo>
                  <a:lnTo>
                    <a:pt x="394" y="844"/>
                  </a:lnTo>
                  <a:lnTo>
                    <a:pt x="392" y="852"/>
                  </a:lnTo>
                  <a:lnTo>
                    <a:pt x="392" y="863"/>
                  </a:lnTo>
                  <a:lnTo>
                    <a:pt x="392" y="873"/>
                  </a:lnTo>
                  <a:lnTo>
                    <a:pt x="392" y="884"/>
                  </a:lnTo>
                  <a:lnTo>
                    <a:pt x="390" y="892"/>
                  </a:lnTo>
                  <a:lnTo>
                    <a:pt x="388" y="901"/>
                  </a:lnTo>
                  <a:lnTo>
                    <a:pt x="386" y="911"/>
                  </a:lnTo>
                  <a:lnTo>
                    <a:pt x="386" y="920"/>
                  </a:lnTo>
                  <a:lnTo>
                    <a:pt x="384" y="930"/>
                  </a:lnTo>
                  <a:lnTo>
                    <a:pt x="384" y="939"/>
                  </a:lnTo>
                  <a:lnTo>
                    <a:pt x="384" y="949"/>
                  </a:lnTo>
                  <a:lnTo>
                    <a:pt x="384" y="958"/>
                  </a:lnTo>
                  <a:lnTo>
                    <a:pt x="384" y="976"/>
                  </a:lnTo>
                  <a:lnTo>
                    <a:pt x="386" y="995"/>
                  </a:lnTo>
                  <a:lnTo>
                    <a:pt x="388" y="1010"/>
                  </a:lnTo>
                  <a:lnTo>
                    <a:pt x="392" y="1027"/>
                  </a:lnTo>
                  <a:lnTo>
                    <a:pt x="396" y="1038"/>
                  </a:lnTo>
                  <a:lnTo>
                    <a:pt x="401" y="1052"/>
                  </a:lnTo>
                  <a:lnTo>
                    <a:pt x="407" y="1063"/>
                  </a:lnTo>
                  <a:lnTo>
                    <a:pt x="417" y="1074"/>
                  </a:lnTo>
                  <a:lnTo>
                    <a:pt x="424" y="1082"/>
                  </a:lnTo>
                  <a:lnTo>
                    <a:pt x="437" y="1088"/>
                  </a:lnTo>
                  <a:lnTo>
                    <a:pt x="449" y="1093"/>
                  </a:lnTo>
                  <a:lnTo>
                    <a:pt x="464" y="1097"/>
                  </a:lnTo>
                  <a:lnTo>
                    <a:pt x="475" y="1095"/>
                  </a:lnTo>
                  <a:lnTo>
                    <a:pt x="489" y="1095"/>
                  </a:lnTo>
                  <a:lnTo>
                    <a:pt x="502" y="1093"/>
                  </a:lnTo>
                  <a:lnTo>
                    <a:pt x="515" y="1093"/>
                  </a:lnTo>
                  <a:lnTo>
                    <a:pt x="525" y="1090"/>
                  </a:lnTo>
                  <a:lnTo>
                    <a:pt x="538" y="1088"/>
                  </a:lnTo>
                  <a:lnTo>
                    <a:pt x="548" y="1086"/>
                  </a:lnTo>
                  <a:lnTo>
                    <a:pt x="557" y="1084"/>
                  </a:lnTo>
                  <a:lnTo>
                    <a:pt x="574" y="1076"/>
                  </a:lnTo>
                  <a:lnTo>
                    <a:pt x="590" y="1069"/>
                  </a:lnTo>
                  <a:lnTo>
                    <a:pt x="603" y="1061"/>
                  </a:lnTo>
                  <a:lnTo>
                    <a:pt x="618" y="1053"/>
                  </a:lnTo>
                  <a:lnTo>
                    <a:pt x="626" y="1044"/>
                  </a:lnTo>
                  <a:lnTo>
                    <a:pt x="633" y="1034"/>
                  </a:lnTo>
                  <a:lnTo>
                    <a:pt x="637" y="1027"/>
                  </a:lnTo>
                  <a:lnTo>
                    <a:pt x="645" y="1021"/>
                  </a:lnTo>
                  <a:lnTo>
                    <a:pt x="650" y="1012"/>
                  </a:lnTo>
                  <a:lnTo>
                    <a:pt x="652" y="1008"/>
                  </a:lnTo>
                  <a:lnTo>
                    <a:pt x="740" y="867"/>
                  </a:lnTo>
                  <a:lnTo>
                    <a:pt x="742" y="867"/>
                  </a:lnTo>
                  <a:lnTo>
                    <a:pt x="749" y="869"/>
                  </a:lnTo>
                  <a:lnTo>
                    <a:pt x="755" y="869"/>
                  </a:lnTo>
                  <a:lnTo>
                    <a:pt x="762" y="873"/>
                  </a:lnTo>
                  <a:lnTo>
                    <a:pt x="770" y="875"/>
                  </a:lnTo>
                  <a:lnTo>
                    <a:pt x="781" y="879"/>
                  </a:lnTo>
                  <a:lnTo>
                    <a:pt x="789" y="880"/>
                  </a:lnTo>
                  <a:lnTo>
                    <a:pt x="799" y="884"/>
                  </a:lnTo>
                  <a:lnTo>
                    <a:pt x="812" y="886"/>
                  </a:lnTo>
                  <a:lnTo>
                    <a:pt x="825" y="890"/>
                  </a:lnTo>
                  <a:lnTo>
                    <a:pt x="837" y="892"/>
                  </a:lnTo>
                  <a:lnTo>
                    <a:pt x="850" y="896"/>
                  </a:lnTo>
                  <a:lnTo>
                    <a:pt x="861" y="900"/>
                  </a:lnTo>
                  <a:lnTo>
                    <a:pt x="878" y="901"/>
                  </a:lnTo>
                  <a:lnTo>
                    <a:pt x="890" y="901"/>
                  </a:lnTo>
                  <a:lnTo>
                    <a:pt x="903" y="903"/>
                  </a:lnTo>
                  <a:lnTo>
                    <a:pt x="916" y="905"/>
                  </a:lnTo>
                  <a:lnTo>
                    <a:pt x="930" y="907"/>
                  </a:lnTo>
                  <a:lnTo>
                    <a:pt x="943" y="905"/>
                  </a:lnTo>
                  <a:lnTo>
                    <a:pt x="956" y="905"/>
                  </a:lnTo>
                  <a:lnTo>
                    <a:pt x="970" y="903"/>
                  </a:lnTo>
                  <a:lnTo>
                    <a:pt x="983" y="903"/>
                  </a:lnTo>
                  <a:lnTo>
                    <a:pt x="992" y="900"/>
                  </a:lnTo>
                  <a:lnTo>
                    <a:pt x="1006" y="898"/>
                  </a:lnTo>
                  <a:lnTo>
                    <a:pt x="1015" y="894"/>
                  </a:lnTo>
                  <a:lnTo>
                    <a:pt x="1025" y="890"/>
                  </a:lnTo>
                  <a:lnTo>
                    <a:pt x="1032" y="884"/>
                  </a:lnTo>
                  <a:lnTo>
                    <a:pt x="1040" y="877"/>
                  </a:lnTo>
                  <a:lnTo>
                    <a:pt x="1046" y="869"/>
                  </a:lnTo>
                  <a:lnTo>
                    <a:pt x="1053" y="861"/>
                  </a:lnTo>
                  <a:lnTo>
                    <a:pt x="1055" y="852"/>
                  </a:lnTo>
                  <a:lnTo>
                    <a:pt x="1057" y="841"/>
                  </a:lnTo>
                  <a:lnTo>
                    <a:pt x="1061" y="831"/>
                  </a:lnTo>
                  <a:lnTo>
                    <a:pt x="1065" y="820"/>
                  </a:lnTo>
                  <a:lnTo>
                    <a:pt x="1067" y="810"/>
                  </a:lnTo>
                  <a:lnTo>
                    <a:pt x="1068" y="803"/>
                  </a:lnTo>
                  <a:lnTo>
                    <a:pt x="1070" y="791"/>
                  </a:lnTo>
                  <a:lnTo>
                    <a:pt x="1072" y="784"/>
                  </a:lnTo>
                  <a:lnTo>
                    <a:pt x="1072" y="765"/>
                  </a:lnTo>
                  <a:lnTo>
                    <a:pt x="1074" y="747"/>
                  </a:lnTo>
                  <a:lnTo>
                    <a:pt x="1072" y="728"/>
                  </a:lnTo>
                  <a:lnTo>
                    <a:pt x="1072" y="713"/>
                  </a:lnTo>
                  <a:lnTo>
                    <a:pt x="1068" y="696"/>
                  </a:lnTo>
                  <a:lnTo>
                    <a:pt x="1063" y="683"/>
                  </a:lnTo>
                  <a:lnTo>
                    <a:pt x="1055" y="668"/>
                  </a:lnTo>
                  <a:lnTo>
                    <a:pt x="1049" y="656"/>
                  </a:lnTo>
                  <a:lnTo>
                    <a:pt x="1040" y="643"/>
                  </a:lnTo>
                  <a:lnTo>
                    <a:pt x="1030" y="635"/>
                  </a:lnTo>
                  <a:lnTo>
                    <a:pt x="1019" y="626"/>
                  </a:lnTo>
                  <a:lnTo>
                    <a:pt x="1008" y="622"/>
                  </a:lnTo>
                  <a:lnTo>
                    <a:pt x="991" y="614"/>
                  </a:lnTo>
                  <a:lnTo>
                    <a:pt x="979" y="607"/>
                  </a:lnTo>
                  <a:lnTo>
                    <a:pt x="966" y="603"/>
                  </a:lnTo>
                  <a:lnTo>
                    <a:pt x="956" y="597"/>
                  </a:lnTo>
                  <a:lnTo>
                    <a:pt x="943" y="592"/>
                  </a:lnTo>
                  <a:lnTo>
                    <a:pt x="934" y="588"/>
                  </a:lnTo>
                  <a:lnTo>
                    <a:pt x="924" y="584"/>
                  </a:lnTo>
                  <a:lnTo>
                    <a:pt x="916" y="580"/>
                  </a:lnTo>
                  <a:lnTo>
                    <a:pt x="901" y="573"/>
                  </a:lnTo>
                  <a:lnTo>
                    <a:pt x="892" y="571"/>
                  </a:lnTo>
                  <a:lnTo>
                    <a:pt x="884" y="567"/>
                  </a:lnTo>
                  <a:lnTo>
                    <a:pt x="882" y="567"/>
                  </a:lnTo>
                  <a:lnTo>
                    <a:pt x="884" y="561"/>
                  </a:lnTo>
                  <a:lnTo>
                    <a:pt x="894" y="550"/>
                  </a:lnTo>
                  <a:lnTo>
                    <a:pt x="899" y="540"/>
                  </a:lnTo>
                  <a:lnTo>
                    <a:pt x="909" y="529"/>
                  </a:lnTo>
                  <a:lnTo>
                    <a:pt x="918" y="517"/>
                  </a:lnTo>
                  <a:lnTo>
                    <a:pt x="928" y="506"/>
                  </a:lnTo>
                  <a:lnTo>
                    <a:pt x="939" y="491"/>
                  </a:lnTo>
                  <a:lnTo>
                    <a:pt x="949" y="474"/>
                  </a:lnTo>
                  <a:lnTo>
                    <a:pt x="954" y="464"/>
                  </a:lnTo>
                  <a:lnTo>
                    <a:pt x="960" y="458"/>
                  </a:lnTo>
                  <a:lnTo>
                    <a:pt x="968" y="447"/>
                  </a:lnTo>
                  <a:lnTo>
                    <a:pt x="975" y="441"/>
                  </a:lnTo>
                  <a:lnTo>
                    <a:pt x="979" y="430"/>
                  </a:lnTo>
                  <a:lnTo>
                    <a:pt x="985" y="422"/>
                  </a:lnTo>
                  <a:lnTo>
                    <a:pt x="991" y="411"/>
                  </a:lnTo>
                  <a:lnTo>
                    <a:pt x="998" y="403"/>
                  </a:lnTo>
                  <a:lnTo>
                    <a:pt x="1004" y="392"/>
                  </a:lnTo>
                  <a:lnTo>
                    <a:pt x="1008" y="382"/>
                  </a:lnTo>
                  <a:lnTo>
                    <a:pt x="1015" y="373"/>
                  </a:lnTo>
                  <a:lnTo>
                    <a:pt x="1023" y="363"/>
                  </a:lnTo>
                  <a:lnTo>
                    <a:pt x="1027" y="352"/>
                  </a:lnTo>
                  <a:lnTo>
                    <a:pt x="1032" y="342"/>
                  </a:lnTo>
                  <a:lnTo>
                    <a:pt x="1038" y="331"/>
                  </a:lnTo>
                  <a:lnTo>
                    <a:pt x="1042" y="322"/>
                  </a:lnTo>
                  <a:lnTo>
                    <a:pt x="1046" y="310"/>
                  </a:lnTo>
                  <a:lnTo>
                    <a:pt x="1051" y="301"/>
                  </a:lnTo>
                  <a:lnTo>
                    <a:pt x="1055" y="291"/>
                  </a:lnTo>
                  <a:lnTo>
                    <a:pt x="1061" y="280"/>
                  </a:lnTo>
                  <a:lnTo>
                    <a:pt x="1065" y="268"/>
                  </a:lnTo>
                  <a:lnTo>
                    <a:pt x="1068" y="259"/>
                  </a:lnTo>
                  <a:lnTo>
                    <a:pt x="1072" y="247"/>
                  </a:lnTo>
                  <a:lnTo>
                    <a:pt x="1074" y="238"/>
                  </a:lnTo>
                  <a:lnTo>
                    <a:pt x="1076" y="228"/>
                  </a:lnTo>
                  <a:lnTo>
                    <a:pt x="1080" y="217"/>
                  </a:lnTo>
                  <a:lnTo>
                    <a:pt x="1082" y="208"/>
                  </a:lnTo>
                  <a:lnTo>
                    <a:pt x="1086" y="198"/>
                  </a:lnTo>
                  <a:lnTo>
                    <a:pt x="1086" y="188"/>
                  </a:lnTo>
                  <a:lnTo>
                    <a:pt x="1086" y="179"/>
                  </a:lnTo>
                  <a:lnTo>
                    <a:pt x="1086" y="168"/>
                  </a:lnTo>
                  <a:lnTo>
                    <a:pt x="1087" y="160"/>
                  </a:lnTo>
                  <a:lnTo>
                    <a:pt x="1086" y="141"/>
                  </a:lnTo>
                  <a:lnTo>
                    <a:pt x="1084" y="126"/>
                  </a:lnTo>
                  <a:lnTo>
                    <a:pt x="1076" y="109"/>
                  </a:lnTo>
                  <a:lnTo>
                    <a:pt x="1070" y="95"/>
                  </a:lnTo>
                  <a:lnTo>
                    <a:pt x="1057" y="80"/>
                  </a:lnTo>
                  <a:lnTo>
                    <a:pt x="1048" y="69"/>
                  </a:lnTo>
                  <a:lnTo>
                    <a:pt x="1032" y="55"/>
                  </a:lnTo>
                  <a:lnTo>
                    <a:pt x="1017" y="48"/>
                  </a:lnTo>
                  <a:lnTo>
                    <a:pt x="1002" y="36"/>
                  </a:lnTo>
                  <a:lnTo>
                    <a:pt x="987" y="31"/>
                  </a:lnTo>
                  <a:lnTo>
                    <a:pt x="972" y="21"/>
                  </a:lnTo>
                  <a:lnTo>
                    <a:pt x="956" y="15"/>
                  </a:lnTo>
                  <a:lnTo>
                    <a:pt x="941" y="12"/>
                  </a:lnTo>
                  <a:lnTo>
                    <a:pt x="926" y="8"/>
                  </a:lnTo>
                  <a:lnTo>
                    <a:pt x="911" y="2"/>
                  </a:lnTo>
                  <a:lnTo>
                    <a:pt x="896" y="0"/>
                  </a:lnTo>
                  <a:lnTo>
                    <a:pt x="880" y="0"/>
                  </a:lnTo>
                  <a:lnTo>
                    <a:pt x="865" y="0"/>
                  </a:lnTo>
                  <a:lnTo>
                    <a:pt x="850" y="0"/>
                  </a:lnTo>
                  <a:lnTo>
                    <a:pt x="835" y="2"/>
                  </a:lnTo>
                  <a:lnTo>
                    <a:pt x="821" y="4"/>
                  </a:lnTo>
                  <a:lnTo>
                    <a:pt x="808" y="10"/>
                  </a:lnTo>
                  <a:lnTo>
                    <a:pt x="793" y="12"/>
                  </a:lnTo>
                  <a:lnTo>
                    <a:pt x="780" y="15"/>
                  </a:lnTo>
                  <a:lnTo>
                    <a:pt x="764" y="21"/>
                  </a:lnTo>
                  <a:lnTo>
                    <a:pt x="751" y="29"/>
                  </a:lnTo>
                  <a:lnTo>
                    <a:pt x="738" y="33"/>
                  </a:lnTo>
                  <a:lnTo>
                    <a:pt x="726" y="40"/>
                  </a:lnTo>
                  <a:lnTo>
                    <a:pt x="713" y="48"/>
                  </a:lnTo>
                  <a:lnTo>
                    <a:pt x="702" y="57"/>
                  </a:lnTo>
                  <a:lnTo>
                    <a:pt x="688" y="65"/>
                  </a:lnTo>
                  <a:lnTo>
                    <a:pt x="677" y="74"/>
                  </a:lnTo>
                  <a:lnTo>
                    <a:pt x="666" y="84"/>
                  </a:lnTo>
                  <a:lnTo>
                    <a:pt x="656" y="97"/>
                  </a:lnTo>
                  <a:lnTo>
                    <a:pt x="647" y="107"/>
                  </a:lnTo>
                  <a:lnTo>
                    <a:pt x="635" y="118"/>
                  </a:lnTo>
                  <a:lnTo>
                    <a:pt x="628" y="130"/>
                  </a:lnTo>
                  <a:lnTo>
                    <a:pt x="620" y="145"/>
                  </a:lnTo>
                  <a:lnTo>
                    <a:pt x="610" y="154"/>
                  </a:lnTo>
                  <a:lnTo>
                    <a:pt x="603" y="166"/>
                  </a:lnTo>
                  <a:lnTo>
                    <a:pt x="595" y="177"/>
                  </a:lnTo>
                  <a:lnTo>
                    <a:pt x="590" y="188"/>
                  </a:lnTo>
                  <a:lnTo>
                    <a:pt x="582" y="198"/>
                  </a:lnTo>
                  <a:lnTo>
                    <a:pt x="576" y="209"/>
                  </a:lnTo>
                  <a:lnTo>
                    <a:pt x="571" y="219"/>
                  </a:lnTo>
                  <a:lnTo>
                    <a:pt x="567" y="228"/>
                  </a:lnTo>
                  <a:lnTo>
                    <a:pt x="561" y="236"/>
                  </a:lnTo>
                  <a:lnTo>
                    <a:pt x="555" y="246"/>
                  </a:lnTo>
                  <a:lnTo>
                    <a:pt x="551" y="251"/>
                  </a:lnTo>
                  <a:lnTo>
                    <a:pt x="548" y="261"/>
                  </a:lnTo>
                  <a:lnTo>
                    <a:pt x="540" y="274"/>
                  </a:lnTo>
                  <a:lnTo>
                    <a:pt x="536" y="287"/>
                  </a:lnTo>
                  <a:lnTo>
                    <a:pt x="529" y="295"/>
                  </a:lnTo>
                  <a:lnTo>
                    <a:pt x="525" y="306"/>
                  </a:lnTo>
                  <a:lnTo>
                    <a:pt x="521" y="312"/>
                  </a:lnTo>
                  <a:lnTo>
                    <a:pt x="521" y="320"/>
                  </a:lnTo>
                  <a:lnTo>
                    <a:pt x="517" y="327"/>
                  </a:lnTo>
                  <a:lnTo>
                    <a:pt x="517" y="331"/>
                  </a:lnTo>
                  <a:lnTo>
                    <a:pt x="517" y="331"/>
                  </a:lnTo>
                  <a:close/>
                </a:path>
              </a:pathLst>
            </a:custGeom>
            <a:solidFill>
              <a:srgbClr val="FB970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auto">
            <a:xfrm flipH="1">
              <a:off x="4780322" y="2543562"/>
              <a:ext cx="360363" cy="327025"/>
            </a:xfrm>
            <a:custGeom>
              <a:avLst/>
              <a:gdLst>
                <a:gd name="T0" fmla="*/ 2 w 452"/>
                <a:gd name="T1" fmla="*/ 57 h 413"/>
                <a:gd name="T2" fmla="*/ 17 w 452"/>
                <a:gd name="T3" fmla="*/ 63 h 413"/>
                <a:gd name="T4" fmla="*/ 36 w 452"/>
                <a:gd name="T5" fmla="*/ 73 h 413"/>
                <a:gd name="T6" fmla="*/ 59 w 452"/>
                <a:gd name="T7" fmla="*/ 82 h 413"/>
                <a:gd name="T8" fmla="*/ 83 w 452"/>
                <a:gd name="T9" fmla="*/ 96 h 413"/>
                <a:gd name="T10" fmla="*/ 112 w 452"/>
                <a:gd name="T11" fmla="*/ 113 h 413"/>
                <a:gd name="T12" fmla="*/ 135 w 452"/>
                <a:gd name="T13" fmla="*/ 126 h 413"/>
                <a:gd name="T14" fmla="*/ 152 w 452"/>
                <a:gd name="T15" fmla="*/ 137 h 413"/>
                <a:gd name="T16" fmla="*/ 177 w 452"/>
                <a:gd name="T17" fmla="*/ 154 h 413"/>
                <a:gd name="T18" fmla="*/ 199 w 452"/>
                <a:gd name="T19" fmla="*/ 172 h 413"/>
                <a:gd name="T20" fmla="*/ 217 w 452"/>
                <a:gd name="T21" fmla="*/ 185 h 413"/>
                <a:gd name="T22" fmla="*/ 234 w 452"/>
                <a:gd name="T23" fmla="*/ 196 h 413"/>
                <a:gd name="T24" fmla="*/ 251 w 452"/>
                <a:gd name="T25" fmla="*/ 211 h 413"/>
                <a:gd name="T26" fmla="*/ 266 w 452"/>
                <a:gd name="T27" fmla="*/ 227 h 413"/>
                <a:gd name="T28" fmla="*/ 283 w 452"/>
                <a:gd name="T29" fmla="*/ 242 h 413"/>
                <a:gd name="T30" fmla="*/ 300 w 452"/>
                <a:gd name="T31" fmla="*/ 259 h 413"/>
                <a:gd name="T32" fmla="*/ 313 w 452"/>
                <a:gd name="T33" fmla="*/ 276 h 413"/>
                <a:gd name="T34" fmla="*/ 327 w 452"/>
                <a:gd name="T35" fmla="*/ 295 h 413"/>
                <a:gd name="T36" fmla="*/ 340 w 452"/>
                <a:gd name="T37" fmla="*/ 316 h 413"/>
                <a:gd name="T38" fmla="*/ 353 w 452"/>
                <a:gd name="T39" fmla="*/ 337 h 413"/>
                <a:gd name="T40" fmla="*/ 369 w 452"/>
                <a:gd name="T41" fmla="*/ 356 h 413"/>
                <a:gd name="T42" fmla="*/ 380 w 452"/>
                <a:gd name="T43" fmla="*/ 377 h 413"/>
                <a:gd name="T44" fmla="*/ 389 w 452"/>
                <a:gd name="T45" fmla="*/ 402 h 413"/>
                <a:gd name="T46" fmla="*/ 452 w 452"/>
                <a:gd name="T47" fmla="*/ 390 h 413"/>
                <a:gd name="T48" fmla="*/ 441 w 452"/>
                <a:gd name="T49" fmla="*/ 365 h 413"/>
                <a:gd name="T50" fmla="*/ 429 w 452"/>
                <a:gd name="T51" fmla="*/ 339 h 413"/>
                <a:gd name="T52" fmla="*/ 416 w 452"/>
                <a:gd name="T53" fmla="*/ 316 h 413"/>
                <a:gd name="T54" fmla="*/ 403 w 452"/>
                <a:gd name="T55" fmla="*/ 295 h 413"/>
                <a:gd name="T56" fmla="*/ 388 w 452"/>
                <a:gd name="T57" fmla="*/ 272 h 413"/>
                <a:gd name="T58" fmla="*/ 370 w 452"/>
                <a:gd name="T59" fmla="*/ 253 h 413"/>
                <a:gd name="T60" fmla="*/ 355 w 452"/>
                <a:gd name="T61" fmla="*/ 232 h 413"/>
                <a:gd name="T62" fmla="*/ 340 w 452"/>
                <a:gd name="T63" fmla="*/ 215 h 413"/>
                <a:gd name="T64" fmla="*/ 321 w 452"/>
                <a:gd name="T65" fmla="*/ 194 h 413"/>
                <a:gd name="T66" fmla="*/ 306 w 452"/>
                <a:gd name="T67" fmla="*/ 177 h 413"/>
                <a:gd name="T68" fmla="*/ 289 w 452"/>
                <a:gd name="T69" fmla="*/ 162 h 413"/>
                <a:gd name="T70" fmla="*/ 272 w 452"/>
                <a:gd name="T71" fmla="*/ 147 h 413"/>
                <a:gd name="T72" fmla="*/ 253 w 452"/>
                <a:gd name="T73" fmla="*/ 132 h 413"/>
                <a:gd name="T74" fmla="*/ 236 w 452"/>
                <a:gd name="T75" fmla="*/ 120 h 413"/>
                <a:gd name="T76" fmla="*/ 217 w 452"/>
                <a:gd name="T77" fmla="*/ 107 h 413"/>
                <a:gd name="T78" fmla="*/ 201 w 452"/>
                <a:gd name="T79" fmla="*/ 96 h 413"/>
                <a:gd name="T80" fmla="*/ 182 w 452"/>
                <a:gd name="T81" fmla="*/ 82 h 413"/>
                <a:gd name="T82" fmla="*/ 165 w 452"/>
                <a:gd name="T83" fmla="*/ 73 h 413"/>
                <a:gd name="T84" fmla="*/ 148 w 452"/>
                <a:gd name="T85" fmla="*/ 61 h 413"/>
                <a:gd name="T86" fmla="*/ 133 w 452"/>
                <a:gd name="T87" fmla="*/ 54 h 413"/>
                <a:gd name="T88" fmla="*/ 116 w 452"/>
                <a:gd name="T89" fmla="*/ 44 h 413"/>
                <a:gd name="T90" fmla="*/ 102 w 452"/>
                <a:gd name="T91" fmla="*/ 37 h 413"/>
                <a:gd name="T92" fmla="*/ 78 w 452"/>
                <a:gd name="T93" fmla="*/ 25 h 413"/>
                <a:gd name="T94" fmla="*/ 53 w 452"/>
                <a:gd name="T95" fmla="*/ 12 h 413"/>
                <a:gd name="T96" fmla="*/ 36 w 452"/>
                <a:gd name="T97" fmla="*/ 6 h 413"/>
                <a:gd name="T98" fmla="*/ 21 w 452"/>
                <a:gd name="T99" fmla="*/ 0 h 413"/>
                <a:gd name="T100" fmla="*/ 0 w 452"/>
                <a:gd name="T101" fmla="*/ 57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2" h="413">
                  <a:moveTo>
                    <a:pt x="0" y="57"/>
                  </a:moveTo>
                  <a:lnTo>
                    <a:pt x="2" y="57"/>
                  </a:lnTo>
                  <a:lnTo>
                    <a:pt x="13" y="61"/>
                  </a:lnTo>
                  <a:lnTo>
                    <a:pt x="17" y="63"/>
                  </a:lnTo>
                  <a:lnTo>
                    <a:pt x="28" y="67"/>
                  </a:lnTo>
                  <a:lnTo>
                    <a:pt x="36" y="73"/>
                  </a:lnTo>
                  <a:lnTo>
                    <a:pt x="47" y="76"/>
                  </a:lnTo>
                  <a:lnTo>
                    <a:pt x="59" y="82"/>
                  </a:lnTo>
                  <a:lnTo>
                    <a:pt x="70" y="90"/>
                  </a:lnTo>
                  <a:lnTo>
                    <a:pt x="83" y="96"/>
                  </a:lnTo>
                  <a:lnTo>
                    <a:pt x="99" y="105"/>
                  </a:lnTo>
                  <a:lnTo>
                    <a:pt x="112" y="113"/>
                  </a:lnTo>
                  <a:lnTo>
                    <a:pt x="127" y="122"/>
                  </a:lnTo>
                  <a:lnTo>
                    <a:pt x="135" y="126"/>
                  </a:lnTo>
                  <a:lnTo>
                    <a:pt x="144" y="132"/>
                  </a:lnTo>
                  <a:lnTo>
                    <a:pt x="152" y="137"/>
                  </a:lnTo>
                  <a:lnTo>
                    <a:pt x="161" y="143"/>
                  </a:lnTo>
                  <a:lnTo>
                    <a:pt x="177" y="154"/>
                  </a:lnTo>
                  <a:lnTo>
                    <a:pt x="192" y="166"/>
                  </a:lnTo>
                  <a:lnTo>
                    <a:pt x="199" y="172"/>
                  </a:lnTo>
                  <a:lnTo>
                    <a:pt x="209" y="177"/>
                  </a:lnTo>
                  <a:lnTo>
                    <a:pt x="217" y="185"/>
                  </a:lnTo>
                  <a:lnTo>
                    <a:pt x="226" y="191"/>
                  </a:lnTo>
                  <a:lnTo>
                    <a:pt x="234" y="196"/>
                  </a:lnTo>
                  <a:lnTo>
                    <a:pt x="241" y="206"/>
                  </a:lnTo>
                  <a:lnTo>
                    <a:pt x="251" y="211"/>
                  </a:lnTo>
                  <a:lnTo>
                    <a:pt x="258" y="221"/>
                  </a:lnTo>
                  <a:lnTo>
                    <a:pt x="266" y="227"/>
                  </a:lnTo>
                  <a:lnTo>
                    <a:pt x="275" y="236"/>
                  </a:lnTo>
                  <a:lnTo>
                    <a:pt x="283" y="242"/>
                  </a:lnTo>
                  <a:lnTo>
                    <a:pt x="293" y="253"/>
                  </a:lnTo>
                  <a:lnTo>
                    <a:pt x="300" y="259"/>
                  </a:lnTo>
                  <a:lnTo>
                    <a:pt x="306" y="269"/>
                  </a:lnTo>
                  <a:lnTo>
                    <a:pt x="313" y="276"/>
                  </a:lnTo>
                  <a:lnTo>
                    <a:pt x="321" y="288"/>
                  </a:lnTo>
                  <a:lnTo>
                    <a:pt x="327" y="295"/>
                  </a:lnTo>
                  <a:lnTo>
                    <a:pt x="336" y="307"/>
                  </a:lnTo>
                  <a:lnTo>
                    <a:pt x="340" y="316"/>
                  </a:lnTo>
                  <a:lnTo>
                    <a:pt x="350" y="326"/>
                  </a:lnTo>
                  <a:lnTo>
                    <a:pt x="353" y="337"/>
                  </a:lnTo>
                  <a:lnTo>
                    <a:pt x="361" y="346"/>
                  </a:lnTo>
                  <a:lnTo>
                    <a:pt x="369" y="356"/>
                  </a:lnTo>
                  <a:lnTo>
                    <a:pt x="374" y="367"/>
                  </a:lnTo>
                  <a:lnTo>
                    <a:pt x="380" y="377"/>
                  </a:lnTo>
                  <a:lnTo>
                    <a:pt x="386" y="388"/>
                  </a:lnTo>
                  <a:lnTo>
                    <a:pt x="389" y="402"/>
                  </a:lnTo>
                  <a:lnTo>
                    <a:pt x="397" y="413"/>
                  </a:lnTo>
                  <a:lnTo>
                    <a:pt x="452" y="390"/>
                  </a:lnTo>
                  <a:lnTo>
                    <a:pt x="446" y="377"/>
                  </a:lnTo>
                  <a:lnTo>
                    <a:pt x="441" y="365"/>
                  </a:lnTo>
                  <a:lnTo>
                    <a:pt x="435" y="352"/>
                  </a:lnTo>
                  <a:lnTo>
                    <a:pt x="429" y="339"/>
                  </a:lnTo>
                  <a:lnTo>
                    <a:pt x="422" y="327"/>
                  </a:lnTo>
                  <a:lnTo>
                    <a:pt x="416" y="316"/>
                  </a:lnTo>
                  <a:lnTo>
                    <a:pt x="408" y="307"/>
                  </a:lnTo>
                  <a:lnTo>
                    <a:pt x="403" y="295"/>
                  </a:lnTo>
                  <a:lnTo>
                    <a:pt x="393" y="284"/>
                  </a:lnTo>
                  <a:lnTo>
                    <a:pt x="388" y="272"/>
                  </a:lnTo>
                  <a:lnTo>
                    <a:pt x="378" y="263"/>
                  </a:lnTo>
                  <a:lnTo>
                    <a:pt x="370" y="253"/>
                  </a:lnTo>
                  <a:lnTo>
                    <a:pt x="363" y="242"/>
                  </a:lnTo>
                  <a:lnTo>
                    <a:pt x="355" y="232"/>
                  </a:lnTo>
                  <a:lnTo>
                    <a:pt x="348" y="223"/>
                  </a:lnTo>
                  <a:lnTo>
                    <a:pt x="340" y="215"/>
                  </a:lnTo>
                  <a:lnTo>
                    <a:pt x="331" y="206"/>
                  </a:lnTo>
                  <a:lnTo>
                    <a:pt x="321" y="194"/>
                  </a:lnTo>
                  <a:lnTo>
                    <a:pt x="313" y="187"/>
                  </a:lnTo>
                  <a:lnTo>
                    <a:pt x="306" y="177"/>
                  </a:lnTo>
                  <a:lnTo>
                    <a:pt x="296" y="170"/>
                  </a:lnTo>
                  <a:lnTo>
                    <a:pt x="289" y="162"/>
                  </a:lnTo>
                  <a:lnTo>
                    <a:pt x="279" y="154"/>
                  </a:lnTo>
                  <a:lnTo>
                    <a:pt x="272" y="147"/>
                  </a:lnTo>
                  <a:lnTo>
                    <a:pt x="260" y="139"/>
                  </a:lnTo>
                  <a:lnTo>
                    <a:pt x="253" y="132"/>
                  </a:lnTo>
                  <a:lnTo>
                    <a:pt x="243" y="124"/>
                  </a:lnTo>
                  <a:lnTo>
                    <a:pt x="236" y="120"/>
                  </a:lnTo>
                  <a:lnTo>
                    <a:pt x="224" y="113"/>
                  </a:lnTo>
                  <a:lnTo>
                    <a:pt x="217" y="107"/>
                  </a:lnTo>
                  <a:lnTo>
                    <a:pt x="209" y="101"/>
                  </a:lnTo>
                  <a:lnTo>
                    <a:pt x="201" y="96"/>
                  </a:lnTo>
                  <a:lnTo>
                    <a:pt x="192" y="90"/>
                  </a:lnTo>
                  <a:lnTo>
                    <a:pt x="182" y="82"/>
                  </a:lnTo>
                  <a:lnTo>
                    <a:pt x="175" y="76"/>
                  </a:lnTo>
                  <a:lnTo>
                    <a:pt x="165" y="73"/>
                  </a:lnTo>
                  <a:lnTo>
                    <a:pt x="156" y="67"/>
                  </a:lnTo>
                  <a:lnTo>
                    <a:pt x="148" y="61"/>
                  </a:lnTo>
                  <a:lnTo>
                    <a:pt x="140" y="57"/>
                  </a:lnTo>
                  <a:lnTo>
                    <a:pt x="133" y="54"/>
                  </a:lnTo>
                  <a:lnTo>
                    <a:pt x="123" y="48"/>
                  </a:lnTo>
                  <a:lnTo>
                    <a:pt x="116" y="44"/>
                  </a:lnTo>
                  <a:lnTo>
                    <a:pt x="108" y="40"/>
                  </a:lnTo>
                  <a:lnTo>
                    <a:pt x="102" y="37"/>
                  </a:lnTo>
                  <a:lnTo>
                    <a:pt x="87" y="29"/>
                  </a:lnTo>
                  <a:lnTo>
                    <a:pt x="78" y="25"/>
                  </a:lnTo>
                  <a:lnTo>
                    <a:pt x="63" y="18"/>
                  </a:lnTo>
                  <a:lnTo>
                    <a:pt x="53" y="12"/>
                  </a:lnTo>
                  <a:lnTo>
                    <a:pt x="44" y="10"/>
                  </a:lnTo>
                  <a:lnTo>
                    <a:pt x="36" y="6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auto">
            <a:xfrm flipH="1">
              <a:off x="4624747" y="2440374"/>
              <a:ext cx="184150" cy="403225"/>
            </a:xfrm>
            <a:custGeom>
              <a:avLst/>
              <a:gdLst>
                <a:gd name="T0" fmla="*/ 186 w 232"/>
                <a:gd name="T1" fmla="*/ 2 h 510"/>
                <a:gd name="T2" fmla="*/ 171 w 232"/>
                <a:gd name="T3" fmla="*/ 15 h 510"/>
                <a:gd name="T4" fmla="*/ 158 w 232"/>
                <a:gd name="T5" fmla="*/ 29 h 510"/>
                <a:gd name="T6" fmla="*/ 143 w 232"/>
                <a:gd name="T7" fmla="*/ 48 h 510"/>
                <a:gd name="T8" fmla="*/ 124 w 232"/>
                <a:gd name="T9" fmla="*/ 71 h 510"/>
                <a:gd name="T10" fmla="*/ 105 w 232"/>
                <a:gd name="T11" fmla="*/ 97 h 510"/>
                <a:gd name="T12" fmla="*/ 87 w 232"/>
                <a:gd name="T13" fmla="*/ 128 h 510"/>
                <a:gd name="T14" fmla="*/ 74 w 232"/>
                <a:gd name="T15" fmla="*/ 152 h 510"/>
                <a:gd name="T16" fmla="*/ 65 w 232"/>
                <a:gd name="T17" fmla="*/ 169 h 510"/>
                <a:gd name="T18" fmla="*/ 53 w 232"/>
                <a:gd name="T19" fmla="*/ 188 h 510"/>
                <a:gd name="T20" fmla="*/ 47 w 232"/>
                <a:gd name="T21" fmla="*/ 206 h 510"/>
                <a:gd name="T22" fmla="*/ 38 w 232"/>
                <a:gd name="T23" fmla="*/ 227 h 510"/>
                <a:gd name="T24" fmla="*/ 32 w 232"/>
                <a:gd name="T25" fmla="*/ 247 h 510"/>
                <a:gd name="T26" fmla="*/ 23 w 232"/>
                <a:gd name="T27" fmla="*/ 268 h 510"/>
                <a:gd name="T28" fmla="*/ 17 w 232"/>
                <a:gd name="T29" fmla="*/ 291 h 510"/>
                <a:gd name="T30" fmla="*/ 13 w 232"/>
                <a:gd name="T31" fmla="*/ 314 h 510"/>
                <a:gd name="T32" fmla="*/ 8 w 232"/>
                <a:gd name="T33" fmla="*/ 337 h 510"/>
                <a:gd name="T34" fmla="*/ 4 w 232"/>
                <a:gd name="T35" fmla="*/ 361 h 510"/>
                <a:gd name="T36" fmla="*/ 2 w 232"/>
                <a:gd name="T37" fmla="*/ 388 h 510"/>
                <a:gd name="T38" fmla="*/ 0 w 232"/>
                <a:gd name="T39" fmla="*/ 413 h 510"/>
                <a:gd name="T40" fmla="*/ 0 w 232"/>
                <a:gd name="T41" fmla="*/ 438 h 510"/>
                <a:gd name="T42" fmla="*/ 2 w 232"/>
                <a:gd name="T43" fmla="*/ 468 h 510"/>
                <a:gd name="T44" fmla="*/ 6 w 232"/>
                <a:gd name="T45" fmla="*/ 495 h 510"/>
                <a:gd name="T46" fmla="*/ 68 w 232"/>
                <a:gd name="T47" fmla="*/ 502 h 510"/>
                <a:gd name="T48" fmla="*/ 65 w 232"/>
                <a:gd name="T49" fmla="*/ 476 h 510"/>
                <a:gd name="T50" fmla="*/ 65 w 232"/>
                <a:gd name="T51" fmla="*/ 451 h 510"/>
                <a:gd name="T52" fmla="*/ 63 w 232"/>
                <a:gd name="T53" fmla="*/ 426 h 510"/>
                <a:gd name="T54" fmla="*/ 65 w 232"/>
                <a:gd name="T55" fmla="*/ 403 h 510"/>
                <a:gd name="T56" fmla="*/ 65 w 232"/>
                <a:gd name="T57" fmla="*/ 379 h 510"/>
                <a:gd name="T58" fmla="*/ 67 w 232"/>
                <a:gd name="T59" fmla="*/ 356 h 510"/>
                <a:gd name="T60" fmla="*/ 70 w 232"/>
                <a:gd name="T61" fmla="*/ 337 h 510"/>
                <a:gd name="T62" fmla="*/ 76 w 232"/>
                <a:gd name="T63" fmla="*/ 316 h 510"/>
                <a:gd name="T64" fmla="*/ 82 w 232"/>
                <a:gd name="T65" fmla="*/ 295 h 510"/>
                <a:gd name="T66" fmla="*/ 86 w 232"/>
                <a:gd name="T67" fmla="*/ 274 h 510"/>
                <a:gd name="T68" fmla="*/ 93 w 232"/>
                <a:gd name="T69" fmla="*/ 255 h 510"/>
                <a:gd name="T70" fmla="*/ 101 w 232"/>
                <a:gd name="T71" fmla="*/ 238 h 510"/>
                <a:gd name="T72" fmla="*/ 116 w 232"/>
                <a:gd name="T73" fmla="*/ 202 h 510"/>
                <a:gd name="T74" fmla="*/ 133 w 232"/>
                <a:gd name="T75" fmla="*/ 173 h 510"/>
                <a:gd name="T76" fmla="*/ 148 w 232"/>
                <a:gd name="T77" fmla="*/ 141 h 510"/>
                <a:gd name="T78" fmla="*/ 165 w 232"/>
                <a:gd name="T79" fmla="*/ 116 h 510"/>
                <a:gd name="T80" fmla="*/ 181 w 232"/>
                <a:gd name="T81" fmla="*/ 93 h 510"/>
                <a:gd name="T82" fmla="*/ 198 w 232"/>
                <a:gd name="T83" fmla="*/ 76 h 510"/>
                <a:gd name="T84" fmla="*/ 220 w 232"/>
                <a:gd name="T85" fmla="*/ 54 h 510"/>
                <a:gd name="T86" fmla="*/ 232 w 232"/>
                <a:gd name="T87" fmla="*/ 44 h 510"/>
                <a:gd name="T88" fmla="*/ 192 w 232"/>
                <a:gd name="T89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2" h="510">
                  <a:moveTo>
                    <a:pt x="192" y="0"/>
                  </a:moveTo>
                  <a:lnTo>
                    <a:pt x="186" y="2"/>
                  </a:lnTo>
                  <a:lnTo>
                    <a:pt x="179" y="10"/>
                  </a:lnTo>
                  <a:lnTo>
                    <a:pt x="171" y="15"/>
                  </a:lnTo>
                  <a:lnTo>
                    <a:pt x="163" y="23"/>
                  </a:lnTo>
                  <a:lnTo>
                    <a:pt x="158" y="29"/>
                  </a:lnTo>
                  <a:lnTo>
                    <a:pt x="150" y="40"/>
                  </a:lnTo>
                  <a:lnTo>
                    <a:pt x="143" y="48"/>
                  </a:lnTo>
                  <a:lnTo>
                    <a:pt x="133" y="57"/>
                  </a:lnTo>
                  <a:lnTo>
                    <a:pt x="124" y="71"/>
                  </a:lnTo>
                  <a:lnTo>
                    <a:pt x="114" y="84"/>
                  </a:lnTo>
                  <a:lnTo>
                    <a:pt x="105" y="97"/>
                  </a:lnTo>
                  <a:lnTo>
                    <a:pt x="97" y="112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74" y="152"/>
                  </a:lnTo>
                  <a:lnTo>
                    <a:pt x="68" y="160"/>
                  </a:lnTo>
                  <a:lnTo>
                    <a:pt x="65" y="169"/>
                  </a:lnTo>
                  <a:lnTo>
                    <a:pt x="59" y="179"/>
                  </a:lnTo>
                  <a:lnTo>
                    <a:pt x="53" y="188"/>
                  </a:lnTo>
                  <a:lnTo>
                    <a:pt x="49" y="196"/>
                  </a:lnTo>
                  <a:lnTo>
                    <a:pt x="47" y="206"/>
                  </a:lnTo>
                  <a:lnTo>
                    <a:pt x="44" y="217"/>
                  </a:lnTo>
                  <a:lnTo>
                    <a:pt x="38" y="227"/>
                  </a:lnTo>
                  <a:lnTo>
                    <a:pt x="34" y="238"/>
                  </a:lnTo>
                  <a:lnTo>
                    <a:pt x="32" y="247"/>
                  </a:lnTo>
                  <a:lnTo>
                    <a:pt x="28" y="257"/>
                  </a:lnTo>
                  <a:lnTo>
                    <a:pt x="23" y="268"/>
                  </a:lnTo>
                  <a:lnTo>
                    <a:pt x="21" y="280"/>
                  </a:lnTo>
                  <a:lnTo>
                    <a:pt x="17" y="291"/>
                  </a:lnTo>
                  <a:lnTo>
                    <a:pt x="17" y="304"/>
                  </a:lnTo>
                  <a:lnTo>
                    <a:pt x="13" y="314"/>
                  </a:lnTo>
                  <a:lnTo>
                    <a:pt x="11" y="325"/>
                  </a:lnTo>
                  <a:lnTo>
                    <a:pt x="8" y="337"/>
                  </a:lnTo>
                  <a:lnTo>
                    <a:pt x="6" y="350"/>
                  </a:lnTo>
                  <a:lnTo>
                    <a:pt x="4" y="361"/>
                  </a:lnTo>
                  <a:lnTo>
                    <a:pt x="2" y="375"/>
                  </a:lnTo>
                  <a:lnTo>
                    <a:pt x="2" y="388"/>
                  </a:lnTo>
                  <a:lnTo>
                    <a:pt x="2" y="401"/>
                  </a:lnTo>
                  <a:lnTo>
                    <a:pt x="0" y="413"/>
                  </a:lnTo>
                  <a:lnTo>
                    <a:pt x="0" y="426"/>
                  </a:lnTo>
                  <a:lnTo>
                    <a:pt x="0" y="438"/>
                  </a:lnTo>
                  <a:lnTo>
                    <a:pt x="2" y="453"/>
                  </a:lnTo>
                  <a:lnTo>
                    <a:pt x="2" y="468"/>
                  </a:lnTo>
                  <a:lnTo>
                    <a:pt x="4" y="481"/>
                  </a:lnTo>
                  <a:lnTo>
                    <a:pt x="6" y="495"/>
                  </a:lnTo>
                  <a:lnTo>
                    <a:pt x="9" y="510"/>
                  </a:lnTo>
                  <a:lnTo>
                    <a:pt x="68" y="502"/>
                  </a:lnTo>
                  <a:lnTo>
                    <a:pt x="67" y="487"/>
                  </a:lnTo>
                  <a:lnTo>
                    <a:pt x="65" y="476"/>
                  </a:lnTo>
                  <a:lnTo>
                    <a:pt x="65" y="462"/>
                  </a:lnTo>
                  <a:lnTo>
                    <a:pt x="65" y="451"/>
                  </a:lnTo>
                  <a:lnTo>
                    <a:pt x="63" y="438"/>
                  </a:lnTo>
                  <a:lnTo>
                    <a:pt x="63" y="426"/>
                  </a:lnTo>
                  <a:lnTo>
                    <a:pt x="63" y="413"/>
                  </a:lnTo>
                  <a:lnTo>
                    <a:pt x="65" y="403"/>
                  </a:lnTo>
                  <a:lnTo>
                    <a:pt x="65" y="390"/>
                  </a:lnTo>
                  <a:lnTo>
                    <a:pt x="65" y="379"/>
                  </a:lnTo>
                  <a:lnTo>
                    <a:pt x="67" y="367"/>
                  </a:lnTo>
                  <a:lnTo>
                    <a:pt x="67" y="356"/>
                  </a:lnTo>
                  <a:lnTo>
                    <a:pt x="67" y="346"/>
                  </a:lnTo>
                  <a:lnTo>
                    <a:pt x="70" y="337"/>
                  </a:lnTo>
                  <a:lnTo>
                    <a:pt x="72" y="325"/>
                  </a:lnTo>
                  <a:lnTo>
                    <a:pt x="76" y="316"/>
                  </a:lnTo>
                  <a:lnTo>
                    <a:pt x="78" y="306"/>
                  </a:lnTo>
                  <a:lnTo>
                    <a:pt x="82" y="295"/>
                  </a:lnTo>
                  <a:lnTo>
                    <a:pt x="82" y="285"/>
                  </a:lnTo>
                  <a:lnTo>
                    <a:pt x="86" y="274"/>
                  </a:lnTo>
                  <a:lnTo>
                    <a:pt x="89" y="265"/>
                  </a:lnTo>
                  <a:lnTo>
                    <a:pt x="93" y="255"/>
                  </a:lnTo>
                  <a:lnTo>
                    <a:pt x="97" y="246"/>
                  </a:lnTo>
                  <a:lnTo>
                    <a:pt x="101" y="238"/>
                  </a:lnTo>
                  <a:lnTo>
                    <a:pt x="108" y="219"/>
                  </a:lnTo>
                  <a:lnTo>
                    <a:pt x="116" y="202"/>
                  </a:lnTo>
                  <a:lnTo>
                    <a:pt x="124" y="187"/>
                  </a:lnTo>
                  <a:lnTo>
                    <a:pt x="133" y="173"/>
                  </a:lnTo>
                  <a:lnTo>
                    <a:pt x="141" y="158"/>
                  </a:lnTo>
                  <a:lnTo>
                    <a:pt x="148" y="141"/>
                  </a:lnTo>
                  <a:lnTo>
                    <a:pt x="158" y="128"/>
                  </a:lnTo>
                  <a:lnTo>
                    <a:pt x="165" y="116"/>
                  </a:lnTo>
                  <a:lnTo>
                    <a:pt x="173" y="105"/>
                  </a:lnTo>
                  <a:lnTo>
                    <a:pt x="181" y="93"/>
                  </a:lnTo>
                  <a:lnTo>
                    <a:pt x="190" y="84"/>
                  </a:lnTo>
                  <a:lnTo>
                    <a:pt x="198" y="76"/>
                  </a:lnTo>
                  <a:lnTo>
                    <a:pt x="211" y="61"/>
                  </a:lnTo>
                  <a:lnTo>
                    <a:pt x="220" y="54"/>
                  </a:lnTo>
                  <a:lnTo>
                    <a:pt x="228" y="46"/>
                  </a:lnTo>
                  <a:lnTo>
                    <a:pt x="232" y="44"/>
                  </a:lnTo>
                  <a:lnTo>
                    <a:pt x="192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auto">
            <a:xfrm flipH="1">
              <a:off x="4596172" y="2822962"/>
              <a:ext cx="217488" cy="463550"/>
            </a:xfrm>
            <a:custGeom>
              <a:avLst/>
              <a:gdLst>
                <a:gd name="T0" fmla="*/ 0 w 274"/>
                <a:gd name="T1" fmla="*/ 21 h 584"/>
                <a:gd name="T2" fmla="*/ 217 w 274"/>
                <a:gd name="T3" fmla="*/ 584 h 584"/>
                <a:gd name="T4" fmla="*/ 274 w 274"/>
                <a:gd name="T5" fmla="*/ 561 h 584"/>
                <a:gd name="T6" fmla="*/ 57 w 274"/>
                <a:gd name="T7" fmla="*/ 0 h 584"/>
                <a:gd name="T8" fmla="*/ 0 w 274"/>
                <a:gd name="T9" fmla="*/ 21 h 584"/>
                <a:gd name="T10" fmla="*/ 0 w 274"/>
                <a:gd name="T11" fmla="*/ 21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584">
                  <a:moveTo>
                    <a:pt x="0" y="21"/>
                  </a:moveTo>
                  <a:lnTo>
                    <a:pt x="217" y="584"/>
                  </a:lnTo>
                  <a:lnTo>
                    <a:pt x="274" y="561"/>
                  </a:lnTo>
                  <a:lnTo>
                    <a:pt x="57" y="0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auto">
            <a:xfrm flipH="1">
              <a:off x="4600934" y="2753112"/>
              <a:ext cx="633413" cy="738188"/>
            </a:xfrm>
            <a:custGeom>
              <a:avLst/>
              <a:gdLst>
                <a:gd name="T0" fmla="*/ 717 w 798"/>
                <a:gd name="T1" fmla="*/ 678 h 929"/>
                <a:gd name="T2" fmla="*/ 694 w 798"/>
                <a:gd name="T3" fmla="*/ 720 h 929"/>
                <a:gd name="T4" fmla="*/ 667 w 798"/>
                <a:gd name="T5" fmla="*/ 768 h 929"/>
                <a:gd name="T6" fmla="*/ 637 w 798"/>
                <a:gd name="T7" fmla="*/ 811 h 929"/>
                <a:gd name="T8" fmla="*/ 574 w 798"/>
                <a:gd name="T9" fmla="*/ 863 h 929"/>
                <a:gd name="T10" fmla="*/ 490 w 798"/>
                <a:gd name="T11" fmla="*/ 851 h 929"/>
                <a:gd name="T12" fmla="*/ 452 w 798"/>
                <a:gd name="T13" fmla="*/ 798 h 929"/>
                <a:gd name="T14" fmla="*/ 441 w 798"/>
                <a:gd name="T15" fmla="*/ 726 h 929"/>
                <a:gd name="T16" fmla="*/ 451 w 798"/>
                <a:gd name="T17" fmla="*/ 646 h 929"/>
                <a:gd name="T18" fmla="*/ 466 w 798"/>
                <a:gd name="T19" fmla="*/ 566 h 929"/>
                <a:gd name="T20" fmla="*/ 487 w 798"/>
                <a:gd name="T21" fmla="*/ 511 h 929"/>
                <a:gd name="T22" fmla="*/ 525 w 798"/>
                <a:gd name="T23" fmla="*/ 441 h 929"/>
                <a:gd name="T24" fmla="*/ 445 w 798"/>
                <a:gd name="T25" fmla="*/ 443 h 929"/>
                <a:gd name="T26" fmla="*/ 380 w 798"/>
                <a:gd name="T27" fmla="*/ 441 h 929"/>
                <a:gd name="T28" fmla="*/ 329 w 798"/>
                <a:gd name="T29" fmla="*/ 433 h 929"/>
                <a:gd name="T30" fmla="*/ 268 w 798"/>
                <a:gd name="T31" fmla="*/ 414 h 929"/>
                <a:gd name="T32" fmla="*/ 205 w 798"/>
                <a:gd name="T33" fmla="*/ 389 h 929"/>
                <a:gd name="T34" fmla="*/ 137 w 798"/>
                <a:gd name="T35" fmla="*/ 350 h 929"/>
                <a:gd name="T36" fmla="*/ 93 w 798"/>
                <a:gd name="T37" fmla="*/ 306 h 929"/>
                <a:gd name="T38" fmla="*/ 67 w 798"/>
                <a:gd name="T39" fmla="*/ 256 h 929"/>
                <a:gd name="T40" fmla="*/ 63 w 798"/>
                <a:gd name="T41" fmla="*/ 211 h 929"/>
                <a:gd name="T42" fmla="*/ 72 w 798"/>
                <a:gd name="T43" fmla="*/ 163 h 929"/>
                <a:gd name="T44" fmla="*/ 101 w 798"/>
                <a:gd name="T45" fmla="*/ 118 h 929"/>
                <a:gd name="T46" fmla="*/ 141 w 798"/>
                <a:gd name="T47" fmla="*/ 76 h 929"/>
                <a:gd name="T48" fmla="*/ 203 w 798"/>
                <a:gd name="T49" fmla="*/ 62 h 929"/>
                <a:gd name="T50" fmla="*/ 279 w 798"/>
                <a:gd name="T51" fmla="*/ 66 h 929"/>
                <a:gd name="T52" fmla="*/ 361 w 798"/>
                <a:gd name="T53" fmla="*/ 85 h 929"/>
                <a:gd name="T54" fmla="*/ 441 w 798"/>
                <a:gd name="T55" fmla="*/ 112 h 929"/>
                <a:gd name="T56" fmla="*/ 509 w 798"/>
                <a:gd name="T57" fmla="*/ 140 h 929"/>
                <a:gd name="T58" fmla="*/ 580 w 798"/>
                <a:gd name="T59" fmla="*/ 106 h 929"/>
                <a:gd name="T60" fmla="*/ 538 w 798"/>
                <a:gd name="T61" fmla="*/ 85 h 929"/>
                <a:gd name="T62" fmla="*/ 466 w 798"/>
                <a:gd name="T63" fmla="*/ 57 h 929"/>
                <a:gd name="T64" fmla="*/ 401 w 798"/>
                <a:gd name="T65" fmla="*/ 32 h 929"/>
                <a:gd name="T66" fmla="*/ 356 w 798"/>
                <a:gd name="T67" fmla="*/ 21 h 929"/>
                <a:gd name="T68" fmla="*/ 302 w 798"/>
                <a:gd name="T69" fmla="*/ 7 h 929"/>
                <a:gd name="T70" fmla="*/ 251 w 798"/>
                <a:gd name="T71" fmla="*/ 0 h 929"/>
                <a:gd name="T72" fmla="*/ 202 w 798"/>
                <a:gd name="T73" fmla="*/ 0 h 929"/>
                <a:gd name="T74" fmla="*/ 156 w 798"/>
                <a:gd name="T75" fmla="*/ 7 h 929"/>
                <a:gd name="T76" fmla="*/ 80 w 798"/>
                <a:gd name="T77" fmla="*/ 43 h 929"/>
                <a:gd name="T78" fmla="*/ 34 w 798"/>
                <a:gd name="T79" fmla="*/ 108 h 929"/>
                <a:gd name="T80" fmla="*/ 6 w 798"/>
                <a:gd name="T81" fmla="*/ 171 h 929"/>
                <a:gd name="T82" fmla="*/ 2 w 798"/>
                <a:gd name="T83" fmla="*/ 235 h 929"/>
                <a:gd name="T84" fmla="*/ 17 w 798"/>
                <a:gd name="T85" fmla="*/ 298 h 929"/>
                <a:gd name="T86" fmla="*/ 61 w 798"/>
                <a:gd name="T87" fmla="*/ 363 h 929"/>
                <a:gd name="T88" fmla="*/ 127 w 798"/>
                <a:gd name="T89" fmla="*/ 414 h 929"/>
                <a:gd name="T90" fmla="*/ 181 w 798"/>
                <a:gd name="T91" fmla="*/ 445 h 929"/>
                <a:gd name="T92" fmla="*/ 243 w 798"/>
                <a:gd name="T93" fmla="*/ 469 h 929"/>
                <a:gd name="T94" fmla="*/ 321 w 798"/>
                <a:gd name="T95" fmla="*/ 494 h 929"/>
                <a:gd name="T96" fmla="*/ 392 w 798"/>
                <a:gd name="T97" fmla="*/ 500 h 929"/>
                <a:gd name="T98" fmla="*/ 418 w 798"/>
                <a:gd name="T99" fmla="*/ 523 h 929"/>
                <a:gd name="T100" fmla="*/ 399 w 798"/>
                <a:gd name="T101" fmla="*/ 581 h 929"/>
                <a:gd name="T102" fmla="*/ 384 w 798"/>
                <a:gd name="T103" fmla="*/ 656 h 929"/>
                <a:gd name="T104" fmla="*/ 380 w 798"/>
                <a:gd name="T105" fmla="*/ 732 h 929"/>
                <a:gd name="T106" fmla="*/ 390 w 798"/>
                <a:gd name="T107" fmla="*/ 804 h 929"/>
                <a:gd name="T108" fmla="*/ 420 w 798"/>
                <a:gd name="T109" fmla="*/ 867 h 929"/>
                <a:gd name="T110" fmla="*/ 479 w 798"/>
                <a:gd name="T111" fmla="*/ 914 h 929"/>
                <a:gd name="T112" fmla="*/ 551 w 798"/>
                <a:gd name="T113" fmla="*/ 927 h 929"/>
                <a:gd name="T114" fmla="*/ 618 w 798"/>
                <a:gd name="T115" fmla="*/ 907 h 929"/>
                <a:gd name="T116" fmla="*/ 669 w 798"/>
                <a:gd name="T117" fmla="*/ 863 h 929"/>
                <a:gd name="T118" fmla="*/ 713 w 798"/>
                <a:gd name="T119" fmla="*/ 811 h 929"/>
                <a:gd name="T120" fmla="*/ 749 w 798"/>
                <a:gd name="T121" fmla="*/ 753 h 929"/>
                <a:gd name="T122" fmla="*/ 774 w 798"/>
                <a:gd name="T123" fmla="*/ 697 h 929"/>
                <a:gd name="T124" fmla="*/ 796 w 798"/>
                <a:gd name="T125" fmla="*/ 646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98" h="929">
                  <a:moveTo>
                    <a:pt x="741" y="621"/>
                  </a:moveTo>
                  <a:lnTo>
                    <a:pt x="736" y="631"/>
                  </a:lnTo>
                  <a:lnTo>
                    <a:pt x="732" y="646"/>
                  </a:lnTo>
                  <a:lnTo>
                    <a:pt x="724" y="659"/>
                  </a:lnTo>
                  <a:lnTo>
                    <a:pt x="717" y="678"/>
                  </a:lnTo>
                  <a:lnTo>
                    <a:pt x="713" y="684"/>
                  </a:lnTo>
                  <a:lnTo>
                    <a:pt x="707" y="694"/>
                  </a:lnTo>
                  <a:lnTo>
                    <a:pt x="701" y="701"/>
                  </a:lnTo>
                  <a:lnTo>
                    <a:pt x="700" y="713"/>
                  </a:lnTo>
                  <a:lnTo>
                    <a:pt x="694" y="720"/>
                  </a:lnTo>
                  <a:lnTo>
                    <a:pt x="688" y="730"/>
                  </a:lnTo>
                  <a:lnTo>
                    <a:pt x="684" y="741"/>
                  </a:lnTo>
                  <a:lnTo>
                    <a:pt x="681" y="751"/>
                  </a:lnTo>
                  <a:lnTo>
                    <a:pt x="673" y="760"/>
                  </a:lnTo>
                  <a:lnTo>
                    <a:pt x="667" y="768"/>
                  </a:lnTo>
                  <a:lnTo>
                    <a:pt x="660" y="777"/>
                  </a:lnTo>
                  <a:lnTo>
                    <a:pt x="654" y="785"/>
                  </a:lnTo>
                  <a:lnTo>
                    <a:pt x="648" y="794"/>
                  </a:lnTo>
                  <a:lnTo>
                    <a:pt x="643" y="802"/>
                  </a:lnTo>
                  <a:lnTo>
                    <a:pt x="637" y="811"/>
                  </a:lnTo>
                  <a:lnTo>
                    <a:pt x="631" y="819"/>
                  </a:lnTo>
                  <a:lnTo>
                    <a:pt x="616" y="830"/>
                  </a:lnTo>
                  <a:lnTo>
                    <a:pt x="603" y="844"/>
                  </a:lnTo>
                  <a:lnTo>
                    <a:pt x="587" y="853"/>
                  </a:lnTo>
                  <a:lnTo>
                    <a:pt x="574" y="863"/>
                  </a:lnTo>
                  <a:lnTo>
                    <a:pt x="555" y="869"/>
                  </a:lnTo>
                  <a:lnTo>
                    <a:pt x="538" y="869"/>
                  </a:lnTo>
                  <a:lnTo>
                    <a:pt x="523" y="865"/>
                  </a:lnTo>
                  <a:lnTo>
                    <a:pt x="508" y="861"/>
                  </a:lnTo>
                  <a:lnTo>
                    <a:pt x="490" y="851"/>
                  </a:lnTo>
                  <a:lnTo>
                    <a:pt x="481" y="844"/>
                  </a:lnTo>
                  <a:lnTo>
                    <a:pt x="471" y="832"/>
                  </a:lnTo>
                  <a:lnTo>
                    <a:pt x="466" y="823"/>
                  </a:lnTo>
                  <a:lnTo>
                    <a:pt x="456" y="811"/>
                  </a:lnTo>
                  <a:lnTo>
                    <a:pt x="452" y="798"/>
                  </a:lnTo>
                  <a:lnTo>
                    <a:pt x="447" y="785"/>
                  </a:lnTo>
                  <a:lnTo>
                    <a:pt x="445" y="772"/>
                  </a:lnTo>
                  <a:lnTo>
                    <a:pt x="441" y="756"/>
                  </a:lnTo>
                  <a:lnTo>
                    <a:pt x="441" y="741"/>
                  </a:lnTo>
                  <a:lnTo>
                    <a:pt x="441" y="726"/>
                  </a:lnTo>
                  <a:lnTo>
                    <a:pt x="441" y="711"/>
                  </a:lnTo>
                  <a:lnTo>
                    <a:pt x="441" y="694"/>
                  </a:lnTo>
                  <a:lnTo>
                    <a:pt x="443" y="676"/>
                  </a:lnTo>
                  <a:lnTo>
                    <a:pt x="445" y="661"/>
                  </a:lnTo>
                  <a:lnTo>
                    <a:pt x="451" y="646"/>
                  </a:lnTo>
                  <a:lnTo>
                    <a:pt x="452" y="629"/>
                  </a:lnTo>
                  <a:lnTo>
                    <a:pt x="456" y="614"/>
                  </a:lnTo>
                  <a:lnTo>
                    <a:pt x="456" y="599"/>
                  </a:lnTo>
                  <a:lnTo>
                    <a:pt x="462" y="581"/>
                  </a:lnTo>
                  <a:lnTo>
                    <a:pt x="466" y="566"/>
                  </a:lnTo>
                  <a:lnTo>
                    <a:pt x="471" y="555"/>
                  </a:lnTo>
                  <a:lnTo>
                    <a:pt x="475" y="542"/>
                  </a:lnTo>
                  <a:lnTo>
                    <a:pt x="481" y="532"/>
                  </a:lnTo>
                  <a:lnTo>
                    <a:pt x="483" y="519"/>
                  </a:lnTo>
                  <a:lnTo>
                    <a:pt x="487" y="511"/>
                  </a:lnTo>
                  <a:lnTo>
                    <a:pt x="490" y="500"/>
                  </a:lnTo>
                  <a:lnTo>
                    <a:pt x="492" y="496"/>
                  </a:lnTo>
                  <a:lnTo>
                    <a:pt x="498" y="484"/>
                  </a:lnTo>
                  <a:lnTo>
                    <a:pt x="502" y="483"/>
                  </a:lnTo>
                  <a:lnTo>
                    <a:pt x="525" y="441"/>
                  </a:lnTo>
                  <a:lnTo>
                    <a:pt x="468" y="441"/>
                  </a:lnTo>
                  <a:lnTo>
                    <a:pt x="464" y="441"/>
                  </a:lnTo>
                  <a:lnTo>
                    <a:pt x="460" y="441"/>
                  </a:lnTo>
                  <a:lnTo>
                    <a:pt x="454" y="441"/>
                  </a:lnTo>
                  <a:lnTo>
                    <a:pt x="445" y="443"/>
                  </a:lnTo>
                  <a:lnTo>
                    <a:pt x="433" y="443"/>
                  </a:lnTo>
                  <a:lnTo>
                    <a:pt x="420" y="443"/>
                  </a:lnTo>
                  <a:lnTo>
                    <a:pt x="405" y="443"/>
                  </a:lnTo>
                  <a:lnTo>
                    <a:pt x="392" y="443"/>
                  </a:lnTo>
                  <a:lnTo>
                    <a:pt x="380" y="441"/>
                  </a:lnTo>
                  <a:lnTo>
                    <a:pt x="371" y="439"/>
                  </a:lnTo>
                  <a:lnTo>
                    <a:pt x="361" y="437"/>
                  </a:lnTo>
                  <a:lnTo>
                    <a:pt x="352" y="437"/>
                  </a:lnTo>
                  <a:lnTo>
                    <a:pt x="340" y="433"/>
                  </a:lnTo>
                  <a:lnTo>
                    <a:pt x="329" y="433"/>
                  </a:lnTo>
                  <a:lnTo>
                    <a:pt x="318" y="429"/>
                  </a:lnTo>
                  <a:lnTo>
                    <a:pt x="308" y="427"/>
                  </a:lnTo>
                  <a:lnTo>
                    <a:pt x="295" y="422"/>
                  </a:lnTo>
                  <a:lnTo>
                    <a:pt x="281" y="418"/>
                  </a:lnTo>
                  <a:lnTo>
                    <a:pt x="268" y="414"/>
                  </a:lnTo>
                  <a:lnTo>
                    <a:pt x="257" y="410"/>
                  </a:lnTo>
                  <a:lnTo>
                    <a:pt x="243" y="405"/>
                  </a:lnTo>
                  <a:lnTo>
                    <a:pt x="230" y="401"/>
                  </a:lnTo>
                  <a:lnTo>
                    <a:pt x="217" y="395"/>
                  </a:lnTo>
                  <a:lnTo>
                    <a:pt x="205" y="389"/>
                  </a:lnTo>
                  <a:lnTo>
                    <a:pt x="190" y="382"/>
                  </a:lnTo>
                  <a:lnTo>
                    <a:pt x="175" y="374"/>
                  </a:lnTo>
                  <a:lnTo>
                    <a:pt x="162" y="367"/>
                  </a:lnTo>
                  <a:lnTo>
                    <a:pt x="148" y="359"/>
                  </a:lnTo>
                  <a:lnTo>
                    <a:pt x="137" y="350"/>
                  </a:lnTo>
                  <a:lnTo>
                    <a:pt x="127" y="342"/>
                  </a:lnTo>
                  <a:lnTo>
                    <a:pt x="118" y="332"/>
                  </a:lnTo>
                  <a:lnTo>
                    <a:pt x="110" y="325"/>
                  </a:lnTo>
                  <a:lnTo>
                    <a:pt x="101" y="315"/>
                  </a:lnTo>
                  <a:lnTo>
                    <a:pt x="93" y="306"/>
                  </a:lnTo>
                  <a:lnTo>
                    <a:pt x="84" y="296"/>
                  </a:lnTo>
                  <a:lnTo>
                    <a:pt x="80" y="287"/>
                  </a:lnTo>
                  <a:lnTo>
                    <a:pt x="74" y="277"/>
                  </a:lnTo>
                  <a:lnTo>
                    <a:pt x="69" y="268"/>
                  </a:lnTo>
                  <a:lnTo>
                    <a:pt x="67" y="256"/>
                  </a:lnTo>
                  <a:lnTo>
                    <a:pt x="67" y="249"/>
                  </a:lnTo>
                  <a:lnTo>
                    <a:pt x="63" y="237"/>
                  </a:lnTo>
                  <a:lnTo>
                    <a:pt x="63" y="230"/>
                  </a:lnTo>
                  <a:lnTo>
                    <a:pt x="63" y="220"/>
                  </a:lnTo>
                  <a:lnTo>
                    <a:pt x="63" y="211"/>
                  </a:lnTo>
                  <a:lnTo>
                    <a:pt x="63" y="201"/>
                  </a:lnTo>
                  <a:lnTo>
                    <a:pt x="65" y="192"/>
                  </a:lnTo>
                  <a:lnTo>
                    <a:pt x="67" y="182"/>
                  </a:lnTo>
                  <a:lnTo>
                    <a:pt x="70" y="173"/>
                  </a:lnTo>
                  <a:lnTo>
                    <a:pt x="72" y="163"/>
                  </a:lnTo>
                  <a:lnTo>
                    <a:pt x="78" y="156"/>
                  </a:lnTo>
                  <a:lnTo>
                    <a:pt x="84" y="144"/>
                  </a:lnTo>
                  <a:lnTo>
                    <a:pt x="88" y="137"/>
                  </a:lnTo>
                  <a:lnTo>
                    <a:pt x="93" y="125"/>
                  </a:lnTo>
                  <a:lnTo>
                    <a:pt x="101" y="118"/>
                  </a:lnTo>
                  <a:lnTo>
                    <a:pt x="107" y="106"/>
                  </a:lnTo>
                  <a:lnTo>
                    <a:pt x="118" y="99"/>
                  </a:lnTo>
                  <a:lnTo>
                    <a:pt x="122" y="89"/>
                  </a:lnTo>
                  <a:lnTo>
                    <a:pt x="133" y="81"/>
                  </a:lnTo>
                  <a:lnTo>
                    <a:pt x="141" y="76"/>
                  </a:lnTo>
                  <a:lnTo>
                    <a:pt x="152" y="72"/>
                  </a:lnTo>
                  <a:lnTo>
                    <a:pt x="164" y="66"/>
                  </a:lnTo>
                  <a:lnTo>
                    <a:pt x="177" y="64"/>
                  </a:lnTo>
                  <a:lnTo>
                    <a:pt x="188" y="62"/>
                  </a:lnTo>
                  <a:lnTo>
                    <a:pt x="203" y="62"/>
                  </a:lnTo>
                  <a:lnTo>
                    <a:pt x="217" y="61"/>
                  </a:lnTo>
                  <a:lnTo>
                    <a:pt x="232" y="61"/>
                  </a:lnTo>
                  <a:lnTo>
                    <a:pt x="247" y="62"/>
                  </a:lnTo>
                  <a:lnTo>
                    <a:pt x="264" y="64"/>
                  </a:lnTo>
                  <a:lnTo>
                    <a:pt x="279" y="66"/>
                  </a:lnTo>
                  <a:lnTo>
                    <a:pt x="295" y="70"/>
                  </a:lnTo>
                  <a:lnTo>
                    <a:pt x="312" y="72"/>
                  </a:lnTo>
                  <a:lnTo>
                    <a:pt x="329" y="78"/>
                  </a:lnTo>
                  <a:lnTo>
                    <a:pt x="344" y="81"/>
                  </a:lnTo>
                  <a:lnTo>
                    <a:pt x="361" y="85"/>
                  </a:lnTo>
                  <a:lnTo>
                    <a:pt x="376" y="89"/>
                  </a:lnTo>
                  <a:lnTo>
                    <a:pt x="394" y="95"/>
                  </a:lnTo>
                  <a:lnTo>
                    <a:pt x="409" y="100"/>
                  </a:lnTo>
                  <a:lnTo>
                    <a:pt x="426" y="106"/>
                  </a:lnTo>
                  <a:lnTo>
                    <a:pt x="441" y="112"/>
                  </a:lnTo>
                  <a:lnTo>
                    <a:pt x="456" y="119"/>
                  </a:lnTo>
                  <a:lnTo>
                    <a:pt x="471" y="123"/>
                  </a:lnTo>
                  <a:lnTo>
                    <a:pt x="485" y="129"/>
                  </a:lnTo>
                  <a:lnTo>
                    <a:pt x="496" y="135"/>
                  </a:lnTo>
                  <a:lnTo>
                    <a:pt x="509" y="140"/>
                  </a:lnTo>
                  <a:lnTo>
                    <a:pt x="521" y="146"/>
                  </a:lnTo>
                  <a:lnTo>
                    <a:pt x="532" y="152"/>
                  </a:lnTo>
                  <a:lnTo>
                    <a:pt x="542" y="156"/>
                  </a:lnTo>
                  <a:lnTo>
                    <a:pt x="553" y="161"/>
                  </a:lnTo>
                  <a:lnTo>
                    <a:pt x="580" y="106"/>
                  </a:lnTo>
                  <a:lnTo>
                    <a:pt x="572" y="104"/>
                  </a:lnTo>
                  <a:lnTo>
                    <a:pt x="568" y="100"/>
                  </a:lnTo>
                  <a:lnTo>
                    <a:pt x="557" y="95"/>
                  </a:lnTo>
                  <a:lnTo>
                    <a:pt x="549" y="91"/>
                  </a:lnTo>
                  <a:lnTo>
                    <a:pt x="538" y="85"/>
                  </a:lnTo>
                  <a:lnTo>
                    <a:pt x="525" y="80"/>
                  </a:lnTo>
                  <a:lnTo>
                    <a:pt x="511" y="74"/>
                  </a:lnTo>
                  <a:lnTo>
                    <a:pt x="500" y="70"/>
                  </a:lnTo>
                  <a:lnTo>
                    <a:pt x="483" y="61"/>
                  </a:lnTo>
                  <a:lnTo>
                    <a:pt x="466" y="57"/>
                  </a:lnTo>
                  <a:lnTo>
                    <a:pt x="449" y="47"/>
                  </a:lnTo>
                  <a:lnTo>
                    <a:pt x="432" y="42"/>
                  </a:lnTo>
                  <a:lnTo>
                    <a:pt x="422" y="38"/>
                  </a:lnTo>
                  <a:lnTo>
                    <a:pt x="411" y="36"/>
                  </a:lnTo>
                  <a:lnTo>
                    <a:pt x="401" y="32"/>
                  </a:lnTo>
                  <a:lnTo>
                    <a:pt x="392" y="30"/>
                  </a:lnTo>
                  <a:lnTo>
                    <a:pt x="382" y="26"/>
                  </a:lnTo>
                  <a:lnTo>
                    <a:pt x="375" y="24"/>
                  </a:lnTo>
                  <a:lnTo>
                    <a:pt x="363" y="23"/>
                  </a:lnTo>
                  <a:lnTo>
                    <a:pt x="356" y="21"/>
                  </a:lnTo>
                  <a:lnTo>
                    <a:pt x="344" y="17"/>
                  </a:lnTo>
                  <a:lnTo>
                    <a:pt x="333" y="15"/>
                  </a:lnTo>
                  <a:lnTo>
                    <a:pt x="323" y="11"/>
                  </a:lnTo>
                  <a:lnTo>
                    <a:pt x="312" y="9"/>
                  </a:lnTo>
                  <a:lnTo>
                    <a:pt x="302" y="7"/>
                  </a:lnTo>
                  <a:lnTo>
                    <a:pt x="293" y="5"/>
                  </a:lnTo>
                  <a:lnTo>
                    <a:pt x="281" y="4"/>
                  </a:lnTo>
                  <a:lnTo>
                    <a:pt x="272" y="4"/>
                  </a:lnTo>
                  <a:lnTo>
                    <a:pt x="262" y="2"/>
                  </a:lnTo>
                  <a:lnTo>
                    <a:pt x="251" y="0"/>
                  </a:lnTo>
                  <a:lnTo>
                    <a:pt x="241" y="0"/>
                  </a:lnTo>
                  <a:lnTo>
                    <a:pt x="230" y="0"/>
                  </a:lnTo>
                  <a:lnTo>
                    <a:pt x="221" y="0"/>
                  </a:lnTo>
                  <a:lnTo>
                    <a:pt x="213" y="0"/>
                  </a:lnTo>
                  <a:lnTo>
                    <a:pt x="202" y="0"/>
                  </a:lnTo>
                  <a:lnTo>
                    <a:pt x="194" y="2"/>
                  </a:lnTo>
                  <a:lnTo>
                    <a:pt x="183" y="2"/>
                  </a:lnTo>
                  <a:lnTo>
                    <a:pt x="173" y="2"/>
                  </a:lnTo>
                  <a:lnTo>
                    <a:pt x="165" y="4"/>
                  </a:lnTo>
                  <a:lnTo>
                    <a:pt x="156" y="7"/>
                  </a:lnTo>
                  <a:lnTo>
                    <a:pt x="139" y="9"/>
                  </a:lnTo>
                  <a:lnTo>
                    <a:pt x="124" y="17"/>
                  </a:lnTo>
                  <a:lnTo>
                    <a:pt x="108" y="24"/>
                  </a:lnTo>
                  <a:lnTo>
                    <a:pt x="93" y="34"/>
                  </a:lnTo>
                  <a:lnTo>
                    <a:pt x="80" y="43"/>
                  </a:lnTo>
                  <a:lnTo>
                    <a:pt x="69" y="59"/>
                  </a:lnTo>
                  <a:lnTo>
                    <a:pt x="59" y="70"/>
                  </a:lnTo>
                  <a:lnTo>
                    <a:pt x="50" y="83"/>
                  </a:lnTo>
                  <a:lnTo>
                    <a:pt x="40" y="95"/>
                  </a:lnTo>
                  <a:lnTo>
                    <a:pt x="34" y="108"/>
                  </a:lnTo>
                  <a:lnTo>
                    <a:pt x="25" y="121"/>
                  </a:lnTo>
                  <a:lnTo>
                    <a:pt x="21" y="135"/>
                  </a:lnTo>
                  <a:lnTo>
                    <a:pt x="15" y="146"/>
                  </a:lnTo>
                  <a:lnTo>
                    <a:pt x="12" y="159"/>
                  </a:lnTo>
                  <a:lnTo>
                    <a:pt x="6" y="171"/>
                  </a:lnTo>
                  <a:lnTo>
                    <a:pt x="4" y="184"/>
                  </a:lnTo>
                  <a:lnTo>
                    <a:pt x="2" y="196"/>
                  </a:lnTo>
                  <a:lnTo>
                    <a:pt x="2" y="209"/>
                  </a:lnTo>
                  <a:lnTo>
                    <a:pt x="0" y="220"/>
                  </a:lnTo>
                  <a:lnTo>
                    <a:pt x="2" y="235"/>
                  </a:lnTo>
                  <a:lnTo>
                    <a:pt x="2" y="247"/>
                  </a:lnTo>
                  <a:lnTo>
                    <a:pt x="6" y="260"/>
                  </a:lnTo>
                  <a:lnTo>
                    <a:pt x="8" y="272"/>
                  </a:lnTo>
                  <a:lnTo>
                    <a:pt x="13" y="287"/>
                  </a:lnTo>
                  <a:lnTo>
                    <a:pt x="17" y="298"/>
                  </a:lnTo>
                  <a:lnTo>
                    <a:pt x="25" y="311"/>
                  </a:lnTo>
                  <a:lnTo>
                    <a:pt x="31" y="323"/>
                  </a:lnTo>
                  <a:lnTo>
                    <a:pt x="40" y="336"/>
                  </a:lnTo>
                  <a:lnTo>
                    <a:pt x="50" y="350"/>
                  </a:lnTo>
                  <a:lnTo>
                    <a:pt x="61" y="363"/>
                  </a:lnTo>
                  <a:lnTo>
                    <a:pt x="70" y="372"/>
                  </a:lnTo>
                  <a:lnTo>
                    <a:pt x="84" y="384"/>
                  </a:lnTo>
                  <a:lnTo>
                    <a:pt x="97" y="393"/>
                  </a:lnTo>
                  <a:lnTo>
                    <a:pt x="112" y="405"/>
                  </a:lnTo>
                  <a:lnTo>
                    <a:pt x="127" y="414"/>
                  </a:lnTo>
                  <a:lnTo>
                    <a:pt x="143" y="424"/>
                  </a:lnTo>
                  <a:lnTo>
                    <a:pt x="150" y="429"/>
                  </a:lnTo>
                  <a:lnTo>
                    <a:pt x="160" y="433"/>
                  </a:lnTo>
                  <a:lnTo>
                    <a:pt x="169" y="439"/>
                  </a:lnTo>
                  <a:lnTo>
                    <a:pt x="181" y="445"/>
                  </a:lnTo>
                  <a:lnTo>
                    <a:pt x="198" y="450"/>
                  </a:lnTo>
                  <a:lnTo>
                    <a:pt x="215" y="460"/>
                  </a:lnTo>
                  <a:lnTo>
                    <a:pt x="224" y="464"/>
                  </a:lnTo>
                  <a:lnTo>
                    <a:pt x="234" y="467"/>
                  </a:lnTo>
                  <a:lnTo>
                    <a:pt x="243" y="469"/>
                  </a:lnTo>
                  <a:lnTo>
                    <a:pt x="253" y="475"/>
                  </a:lnTo>
                  <a:lnTo>
                    <a:pt x="270" y="481"/>
                  </a:lnTo>
                  <a:lnTo>
                    <a:pt x="287" y="484"/>
                  </a:lnTo>
                  <a:lnTo>
                    <a:pt x="304" y="488"/>
                  </a:lnTo>
                  <a:lnTo>
                    <a:pt x="321" y="494"/>
                  </a:lnTo>
                  <a:lnTo>
                    <a:pt x="335" y="496"/>
                  </a:lnTo>
                  <a:lnTo>
                    <a:pt x="350" y="498"/>
                  </a:lnTo>
                  <a:lnTo>
                    <a:pt x="363" y="500"/>
                  </a:lnTo>
                  <a:lnTo>
                    <a:pt x="378" y="500"/>
                  </a:lnTo>
                  <a:lnTo>
                    <a:pt x="392" y="500"/>
                  </a:lnTo>
                  <a:lnTo>
                    <a:pt x="403" y="502"/>
                  </a:lnTo>
                  <a:lnTo>
                    <a:pt x="414" y="502"/>
                  </a:lnTo>
                  <a:lnTo>
                    <a:pt x="426" y="503"/>
                  </a:lnTo>
                  <a:lnTo>
                    <a:pt x="422" y="513"/>
                  </a:lnTo>
                  <a:lnTo>
                    <a:pt x="418" y="523"/>
                  </a:lnTo>
                  <a:lnTo>
                    <a:pt x="414" y="534"/>
                  </a:lnTo>
                  <a:lnTo>
                    <a:pt x="411" y="545"/>
                  </a:lnTo>
                  <a:lnTo>
                    <a:pt x="407" y="557"/>
                  </a:lnTo>
                  <a:lnTo>
                    <a:pt x="403" y="570"/>
                  </a:lnTo>
                  <a:lnTo>
                    <a:pt x="399" y="581"/>
                  </a:lnTo>
                  <a:lnTo>
                    <a:pt x="395" y="599"/>
                  </a:lnTo>
                  <a:lnTo>
                    <a:pt x="392" y="612"/>
                  </a:lnTo>
                  <a:lnTo>
                    <a:pt x="390" y="625"/>
                  </a:lnTo>
                  <a:lnTo>
                    <a:pt x="386" y="640"/>
                  </a:lnTo>
                  <a:lnTo>
                    <a:pt x="384" y="656"/>
                  </a:lnTo>
                  <a:lnTo>
                    <a:pt x="382" y="671"/>
                  </a:lnTo>
                  <a:lnTo>
                    <a:pt x="380" y="686"/>
                  </a:lnTo>
                  <a:lnTo>
                    <a:pt x="380" y="701"/>
                  </a:lnTo>
                  <a:lnTo>
                    <a:pt x="380" y="718"/>
                  </a:lnTo>
                  <a:lnTo>
                    <a:pt x="380" y="732"/>
                  </a:lnTo>
                  <a:lnTo>
                    <a:pt x="380" y="747"/>
                  </a:lnTo>
                  <a:lnTo>
                    <a:pt x="380" y="762"/>
                  </a:lnTo>
                  <a:lnTo>
                    <a:pt x="384" y="777"/>
                  </a:lnTo>
                  <a:lnTo>
                    <a:pt x="386" y="791"/>
                  </a:lnTo>
                  <a:lnTo>
                    <a:pt x="390" y="804"/>
                  </a:lnTo>
                  <a:lnTo>
                    <a:pt x="394" y="817"/>
                  </a:lnTo>
                  <a:lnTo>
                    <a:pt x="401" y="830"/>
                  </a:lnTo>
                  <a:lnTo>
                    <a:pt x="407" y="844"/>
                  </a:lnTo>
                  <a:lnTo>
                    <a:pt x="413" y="855"/>
                  </a:lnTo>
                  <a:lnTo>
                    <a:pt x="420" y="867"/>
                  </a:lnTo>
                  <a:lnTo>
                    <a:pt x="430" y="878"/>
                  </a:lnTo>
                  <a:lnTo>
                    <a:pt x="441" y="888"/>
                  </a:lnTo>
                  <a:lnTo>
                    <a:pt x="452" y="897"/>
                  </a:lnTo>
                  <a:lnTo>
                    <a:pt x="464" y="907"/>
                  </a:lnTo>
                  <a:lnTo>
                    <a:pt x="479" y="914"/>
                  </a:lnTo>
                  <a:lnTo>
                    <a:pt x="492" y="920"/>
                  </a:lnTo>
                  <a:lnTo>
                    <a:pt x="508" y="926"/>
                  </a:lnTo>
                  <a:lnTo>
                    <a:pt x="523" y="927"/>
                  </a:lnTo>
                  <a:lnTo>
                    <a:pt x="538" y="929"/>
                  </a:lnTo>
                  <a:lnTo>
                    <a:pt x="551" y="927"/>
                  </a:lnTo>
                  <a:lnTo>
                    <a:pt x="566" y="927"/>
                  </a:lnTo>
                  <a:lnTo>
                    <a:pt x="582" y="924"/>
                  </a:lnTo>
                  <a:lnTo>
                    <a:pt x="597" y="920"/>
                  </a:lnTo>
                  <a:lnTo>
                    <a:pt x="606" y="912"/>
                  </a:lnTo>
                  <a:lnTo>
                    <a:pt x="618" y="907"/>
                  </a:lnTo>
                  <a:lnTo>
                    <a:pt x="627" y="899"/>
                  </a:lnTo>
                  <a:lnTo>
                    <a:pt x="639" y="893"/>
                  </a:lnTo>
                  <a:lnTo>
                    <a:pt x="648" y="882"/>
                  </a:lnTo>
                  <a:lnTo>
                    <a:pt x="658" y="874"/>
                  </a:lnTo>
                  <a:lnTo>
                    <a:pt x="669" y="863"/>
                  </a:lnTo>
                  <a:lnTo>
                    <a:pt x="679" y="855"/>
                  </a:lnTo>
                  <a:lnTo>
                    <a:pt x="686" y="844"/>
                  </a:lnTo>
                  <a:lnTo>
                    <a:pt x="696" y="832"/>
                  </a:lnTo>
                  <a:lnTo>
                    <a:pt x="703" y="821"/>
                  </a:lnTo>
                  <a:lnTo>
                    <a:pt x="713" y="811"/>
                  </a:lnTo>
                  <a:lnTo>
                    <a:pt x="719" y="798"/>
                  </a:lnTo>
                  <a:lnTo>
                    <a:pt x="728" y="787"/>
                  </a:lnTo>
                  <a:lnTo>
                    <a:pt x="734" y="775"/>
                  </a:lnTo>
                  <a:lnTo>
                    <a:pt x="743" y="764"/>
                  </a:lnTo>
                  <a:lnTo>
                    <a:pt x="749" y="753"/>
                  </a:lnTo>
                  <a:lnTo>
                    <a:pt x="753" y="741"/>
                  </a:lnTo>
                  <a:lnTo>
                    <a:pt x="758" y="730"/>
                  </a:lnTo>
                  <a:lnTo>
                    <a:pt x="766" y="718"/>
                  </a:lnTo>
                  <a:lnTo>
                    <a:pt x="768" y="709"/>
                  </a:lnTo>
                  <a:lnTo>
                    <a:pt x="774" y="697"/>
                  </a:lnTo>
                  <a:lnTo>
                    <a:pt x="777" y="688"/>
                  </a:lnTo>
                  <a:lnTo>
                    <a:pt x="781" y="680"/>
                  </a:lnTo>
                  <a:lnTo>
                    <a:pt x="787" y="665"/>
                  </a:lnTo>
                  <a:lnTo>
                    <a:pt x="793" y="654"/>
                  </a:lnTo>
                  <a:lnTo>
                    <a:pt x="796" y="646"/>
                  </a:lnTo>
                  <a:lnTo>
                    <a:pt x="798" y="642"/>
                  </a:lnTo>
                  <a:lnTo>
                    <a:pt x="741" y="621"/>
                  </a:lnTo>
                  <a:lnTo>
                    <a:pt x="741" y="6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62"/>
            <p:cNvSpPr>
              <a:spLocks/>
            </p:cNvSpPr>
            <p:nvPr/>
          </p:nvSpPr>
          <p:spPr bwMode="auto">
            <a:xfrm flipH="1">
              <a:off x="4323122" y="2559437"/>
              <a:ext cx="474663" cy="784225"/>
            </a:xfrm>
            <a:custGeom>
              <a:avLst/>
              <a:gdLst>
                <a:gd name="T0" fmla="*/ 572 w 599"/>
                <a:gd name="T1" fmla="*/ 723 h 989"/>
                <a:gd name="T2" fmla="*/ 502 w 599"/>
                <a:gd name="T3" fmla="*/ 643 h 989"/>
                <a:gd name="T4" fmla="*/ 420 w 599"/>
                <a:gd name="T5" fmla="*/ 597 h 989"/>
                <a:gd name="T6" fmla="*/ 455 w 599"/>
                <a:gd name="T7" fmla="*/ 537 h 989"/>
                <a:gd name="T8" fmla="*/ 491 w 599"/>
                <a:gd name="T9" fmla="*/ 485 h 989"/>
                <a:gd name="T10" fmla="*/ 525 w 599"/>
                <a:gd name="T11" fmla="*/ 430 h 989"/>
                <a:gd name="T12" fmla="*/ 555 w 599"/>
                <a:gd name="T13" fmla="*/ 367 h 989"/>
                <a:gd name="T14" fmla="*/ 580 w 599"/>
                <a:gd name="T15" fmla="*/ 293 h 989"/>
                <a:gd name="T16" fmla="*/ 591 w 599"/>
                <a:gd name="T17" fmla="*/ 219 h 989"/>
                <a:gd name="T18" fmla="*/ 580 w 599"/>
                <a:gd name="T19" fmla="*/ 147 h 989"/>
                <a:gd name="T20" fmla="*/ 540 w 599"/>
                <a:gd name="T21" fmla="*/ 86 h 989"/>
                <a:gd name="T22" fmla="*/ 477 w 599"/>
                <a:gd name="T23" fmla="*/ 37 h 989"/>
                <a:gd name="T24" fmla="*/ 401 w 599"/>
                <a:gd name="T25" fmla="*/ 8 h 989"/>
                <a:gd name="T26" fmla="*/ 327 w 599"/>
                <a:gd name="T27" fmla="*/ 0 h 989"/>
                <a:gd name="T28" fmla="*/ 255 w 599"/>
                <a:gd name="T29" fmla="*/ 19 h 989"/>
                <a:gd name="T30" fmla="*/ 171 w 599"/>
                <a:gd name="T31" fmla="*/ 71 h 989"/>
                <a:gd name="T32" fmla="*/ 105 w 599"/>
                <a:gd name="T33" fmla="*/ 145 h 989"/>
                <a:gd name="T34" fmla="*/ 54 w 599"/>
                <a:gd name="T35" fmla="*/ 229 h 989"/>
                <a:gd name="T36" fmla="*/ 19 w 599"/>
                <a:gd name="T37" fmla="*/ 301 h 989"/>
                <a:gd name="T38" fmla="*/ 57 w 599"/>
                <a:gd name="T39" fmla="*/ 375 h 989"/>
                <a:gd name="T40" fmla="*/ 76 w 599"/>
                <a:gd name="T41" fmla="*/ 316 h 989"/>
                <a:gd name="T42" fmla="*/ 112 w 599"/>
                <a:gd name="T43" fmla="*/ 251 h 989"/>
                <a:gd name="T44" fmla="*/ 158 w 599"/>
                <a:gd name="T45" fmla="*/ 173 h 989"/>
                <a:gd name="T46" fmla="*/ 221 w 599"/>
                <a:gd name="T47" fmla="*/ 111 h 989"/>
                <a:gd name="T48" fmla="*/ 306 w 599"/>
                <a:gd name="T49" fmla="*/ 67 h 989"/>
                <a:gd name="T50" fmla="*/ 379 w 599"/>
                <a:gd name="T51" fmla="*/ 65 h 989"/>
                <a:gd name="T52" fmla="*/ 437 w 599"/>
                <a:gd name="T53" fmla="*/ 84 h 989"/>
                <a:gd name="T54" fmla="*/ 491 w 599"/>
                <a:gd name="T55" fmla="*/ 118 h 989"/>
                <a:gd name="T56" fmla="*/ 532 w 599"/>
                <a:gd name="T57" fmla="*/ 204 h 989"/>
                <a:gd name="T58" fmla="*/ 521 w 599"/>
                <a:gd name="T59" fmla="*/ 301 h 989"/>
                <a:gd name="T60" fmla="*/ 487 w 599"/>
                <a:gd name="T61" fmla="*/ 377 h 989"/>
                <a:gd name="T62" fmla="*/ 449 w 599"/>
                <a:gd name="T63" fmla="*/ 440 h 989"/>
                <a:gd name="T64" fmla="*/ 409 w 599"/>
                <a:gd name="T65" fmla="*/ 499 h 989"/>
                <a:gd name="T66" fmla="*/ 361 w 599"/>
                <a:gd name="T67" fmla="*/ 552 h 989"/>
                <a:gd name="T68" fmla="*/ 297 w 599"/>
                <a:gd name="T69" fmla="*/ 622 h 989"/>
                <a:gd name="T70" fmla="*/ 386 w 599"/>
                <a:gd name="T71" fmla="*/ 649 h 989"/>
                <a:gd name="T72" fmla="*/ 441 w 599"/>
                <a:gd name="T73" fmla="*/ 673 h 989"/>
                <a:gd name="T74" fmla="*/ 489 w 599"/>
                <a:gd name="T75" fmla="*/ 710 h 989"/>
                <a:gd name="T76" fmla="*/ 523 w 599"/>
                <a:gd name="T77" fmla="*/ 757 h 989"/>
                <a:gd name="T78" fmla="*/ 538 w 599"/>
                <a:gd name="T79" fmla="*/ 831 h 989"/>
                <a:gd name="T80" fmla="*/ 515 w 599"/>
                <a:gd name="T81" fmla="*/ 894 h 989"/>
                <a:gd name="T82" fmla="*/ 441 w 599"/>
                <a:gd name="T83" fmla="*/ 922 h 989"/>
                <a:gd name="T84" fmla="*/ 380 w 599"/>
                <a:gd name="T85" fmla="*/ 924 h 989"/>
                <a:gd name="T86" fmla="*/ 295 w 599"/>
                <a:gd name="T87" fmla="*/ 898 h 989"/>
                <a:gd name="T88" fmla="*/ 236 w 599"/>
                <a:gd name="T89" fmla="*/ 856 h 989"/>
                <a:gd name="T90" fmla="*/ 207 w 599"/>
                <a:gd name="T91" fmla="*/ 911 h 989"/>
                <a:gd name="T92" fmla="*/ 289 w 599"/>
                <a:gd name="T93" fmla="*/ 962 h 989"/>
                <a:gd name="T94" fmla="*/ 346 w 599"/>
                <a:gd name="T95" fmla="*/ 980 h 989"/>
                <a:gd name="T96" fmla="*/ 415 w 599"/>
                <a:gd name="T97" fmla="*/ 989 h 989"/>
                <a:gd name="T98" fmla="*/ 477 w 599"/>
                <a:gd name="T99" fmla="*/ 978 h 989"/>
                <a:gd name="T100" fmla="*/ 538 w 599"/>
                <a:gd name="T101" fmla="*/ 953 h 989"/>
                <a:gd name="T102" fmla="*/ 588 w 599"/>
                <a:gd name="T103" fmla="*/ 894 h 989"/>
                <a:gd name="T104" fmla="*/ 599 w 599"/>
                <a:gd name="T105" fmla="*/ 822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99" h="989">
                  <a:moveTo>
                    <a:pt x="593" y="778"/>
                  </a:moveTo>
                  <a:lnTo>
                    <a:pt x="589" y="767"/>
                  </a:lnTo>
                  <a:lnTo>
                    <a:pt x="588" y="757"/>
                  </a:lnTo>
                  <a:lnTo>
                    <a:pt x="584" y="746"/>
                  </a:lnTo>
                  <a:lnTo>
                    <a:pt x="582" y="740"/>
                  </a:lnTo>
                  <a:lnTo>
                    <a:pt x="572" y="723"/>
                  </a:lnTo>
                  <a:lnTo>
                    <a:pt x="565" y="708"/>
                  </a:lnTo>
                  <a:lnTo>
                    <a:pt x="553" y="692"/>
                  </a:lnTo>
                  <a:lnTo>
                    <a:pt x="540" y="679"/>
                  </a:lnTo>
                  <a:lnTo>
                    <a:pt x="529" y="664"/>
                  </a:lnTo>
                  <a:lnTo>
                    <a:pt x="517" y="654"/>
                  </a:lnTo>
                  <a:lnTo>
                    <a:pt x="502" y="643"/>
                  </a:lnTo>
                  <a:lnTo>
                    <a:pt x="489" y="632"/>
                  </a:lnTo>
                  <a:lnTo>
                    <a:pt x="474" y="622"/>
                  </a:lnTo>
                  <a:lnTo>
                    <a:pt x="460" y="615"/>
                  </a:lnTo>
                  <a:lnTo>
                    <a:pt x="445" y="609"/>
                  </a:lnTo>
                  <a:lnTo>
                    <a:pt x="434" y="601"/>
                  </a:lnTo>
                  <a:lnTo>
                    <a:pt x="420" y="597"/>
                  </a:lnTo>
                  <a:lnTo>
                    <a:pt x="409" y="594"/>
                  </a:lnTo>
                  <a:lnTo>
                    <a:pt x="417" y="582"/>
                  </a:lnTo>
                  <a:lnTo>
                    <a:pt x="426" y="571"/>
                  </a:lnTo>
                  <a:lnTo>
                    <a:pt x="436" y="559"/>
                  </a:lnTo>
                  <a:lnTo>
                    <a:pt x="445" y="548"/>
                  </a:lnTo>
                  <a:lnTo>
                    <a:pt x="455" y="537"/>
                  </a:lnTo>
                  <a:lnTo>
                    <a:pt x="464" y="525"/>
                  </a:lnTo>
                  <a:lnTo>
                    <a:pt x="474" y="514"/>
                  </a:lnTo>
                  <a:lnTo>
                    <a:pt x="481" y="502"/>
                  </a:lnTo>
                  <a:lnTo>
                    <a:pt x="483" y="500"/>
                  </a:lnTo>
                  <a:lnTo>
                    <a:pt x="487" y="499"/>
                  </a:lnTo>
                  <a:lnTo>
                    <a:pt x="491" y="485"/>
                  </a:lnTo>
                  <a:lnTo>
                    <a:pt x="500" y="472"/>
                  </a:lnTo>
                  <a:lnTo>
                    <a:pt x="506" y="464"/>
                  </a:lnTo>
                  <a:lnTo>
                    <a:pt x="510" y="455"/>
                  </a:lnTo>
                  <a:lnTo>
                    <a:pt x="515" y="447"/>
                  </a:lnTo>
                  <a:lnTo>
                    <a:pt x="521" y="440"/>
                  </a:lnTo>
                  <a:lnTo>
                    <a:pt x="525" y="430"/>
                  </a:lnTo>
                  <a:lnTo>
                    <a:pt x="531" y="419"/>
                  </a:lnTo>
                  <a:lnTo>
                    <a:pt x="536" y="409"/>
                  </a:lnTo>
                  <a:lnTo>
                    <a:pt x="540" y="402"/>
                  </a:lnTo>
                  <a:lnTo>
                    <a:pt x="546" y="388"/>
                  </a:lnTo>
                  <a:lnTo>
                    <a:pt x="551" y="379"/>
                  </a:lnTo>
                  <a:lnTo>
                    <a:pt x="555" y="367"/>
                  </a:lnTo>
                  <a:lnTo>
                    <a:pt x="563" y="356"/>
                  </a:lnTo>
                  <a:lnTo>
                    <a:pt x="567" y="343"/>
                  </a:lnTo>
                  <a:lnTo>
                    <a:pt x="570" y="331"/>
                  </a:lnTo>
                  <a:lnTo>
                    <a:pt x="572" y="318"/>
                  </a:lnTo>
                  <a:lnTo>
                    <a:pt x="578" y="307"/>
                  </a:lnTo>
                  <a:lnTo>
                    <a:pt x="580" y="293"/>
                  </a:lnTo>
                  <a:lnTo>
                    <a:pt x="584" y="282"/>
                  </a:lnTo>
                  <a:lnTo>
                    <a:pt x="588" y="270"/>
                  </a:lnTo>
                  <a:lnTo>
                    <a:pt x="589" y="257"/>
                  </a:lnTo>
                  <a:lnTo>
                    <a:pt x="589" y="244"/>
                  </a:lnTo>
                  <a:lnTo>
                    <a:pt x="591" y="232"/>
                  </a:lnTo>
                  <a:lnTo>
                    <a:pt x="591" y="219"/>
                  </a:lnTo>
                  <a:lnTo>
                    <a:pt x="591" y="208"/>
                  </a:lnTo>
                  <a:lnTo>
                    <a:pt x="589" y="194"/>
                  </a:lnTo>
                  <a:lnTo>
                    <a:pt x="589" y="183"/>
                  </a:lnTo>
                  <a:lnTo>
                    <a:pt x="588" y="170"/>
                  </a:lnTo>
                  <a:lnTo>
                    <a:pt x="586" y="158"/>
                  </a:lnTo>
                  <a:lnTo>
                    <a:pt x="580" y="147"/>
                  </a:lnTo>
                  <a:lnTo>
                    <a:pt x="574" y="135"/>
                  </a:lnTo>
                  <a:lnTo>
                    <a:pt x="570" y="124"/>
                  </a:lnTo>
                  <a:lnTo>
                    <a:pt x="565" y="115"/>
                  </a:lnTo>
                  <a:lnTo>
                    <a:pt x="555" y="105"/>
                  </a:lnTo>
                  <a:lnTo>
                    <a:pt x="550" y="94"/>
                  </a:lnTo>
                  <a:lnTo>
                    <a:pt x="540" y="86"/>
                  </a:lnTo>
                  <a:lnTo>
                    <a:pt x="534" y="77"/>
                  </a:lnTo>
                  <a:lnTo>
                    <a:pt x="523" y="67"/>
                  </a:lnTo>
                  <a:lnTo>
                    <a:pt x="513" y="57"/>
                  </a:lnTo>
                  <a:lnTo>
                    <a:pt x="502" y="50"/>
                  </a:lnTo>
                  <a:lnTo>
                    <a:pt x="491" y="44"/>
                  </a:lnTo>
                  <a:lnTo>
                    <a:pt x="477" y="37"/>
                  </a:lnTo>
                  <a:lnTo>
                    <a:pt x="466" y="31"/>
                  </a:lnTo>
                  <a:lnTo>
                    <a:pt x="453" y="25"/>
                  </a:lnTo>
                  <a:lnTo>
                    <a:pt x="441" y="21"/>
                  </a:lnTo>
                  <a:lnTo>
                    <a:pt x="426" y="16"/>
                  </a:lnTo>
                  <a:lnTo>
                    <a:pt x="415" y="10"/>
                  </a:lnTo>
                  <a:lnTo>
                    <a:pt x="401" y="8"/>
                  </a:lnTo>
                  <a:lnTo>
                    <a:pt x="390" y="6"/>
                  </a:lnTo>
                  <a:lnTo>
                    <a:pt x="377" y="2"/>
                  </a:lnTo>
                  <a:lnTo>
                    <a:pt x="363" y="0"/>
                  </a:lnTo>
                  <a:lnTo>
                    <a:pt x="352" y="0"/>
                  </a:lnTo>
                  <a:lnTo>
                    <a:pt x="340" y="0"/>
                  </a:lnTo>
                  <a:lnTo>
                    <a:pt x="327" y="0"/>
                  </a:lnTo>
                  <a:lnTo>
                    <a:pt x="314" y="2"/>
                  </a:lnTo>
                  <a:lnTo>
                    <a:pt x="302" y="4"/>
                  </a:lnTo>
                  <a:lnTo>
                    <a:pt x="291" y="8"/>
                  </a:lnTo>
                  <a:lnTo>
                    <a:pt x="280" y="10"/>
                  </a:lnTo>
                  <a:lnTo>
                    <a:pt x="266" y="14"/>
                  </a:lnTo>
                  <a:lnTo>
                    <a:pt x="255" y="19"/>
                  </a:lnTo>
                  <a:lnTo>
                    <a:pt x="245" y="25"/>
                  </a:lnTo>
                  <a:lnTo>
                    <a:pt x="230" y="31"/>
                  </a:lnTo>
                  <a:lnTo>
                    <a:pt x="215" y="40"/>
                  </a:lnTo>
                  <a:lnTo>
                    <a:pt x="200" y="50"/>
                  </a:lnTo>
                  <a:lnTo>
                    <a:pt x="187" y="59"/>
                  </a:lnTo>
                  <a:lnTo>
                    <a:pt x="171" y="71"/>
                  </a:lnTo>
                  <a:lnTo>
                    <a:pt x="160" y="82"/>
                  </a:lnTo>
                  <a:lnTo>
                    <a:pt x="149" y="94"/>
                  </a:lnTo>
                  <a:lnTo>
                    <a:pt x="137" y="107"/>
                  </a:lnTo>
                  <a:lnTo>
                    <a:pt x="126" y="120"/>
                  </a:lnTo>
                  <a:lnTo>
                    <a:pt x="116" y="134"/>
                  </a:lnTo>
                  <a:lnTo>
                    <a:pt x="105" y="145"/>
                  </a:lnTo>
                  <a:lnTo>
                    <a:pt x="95" y="160"/>
                  </a:lnTo>
                  <a:lnTo>
                    <a:pt x="86" y="173"/>
                  </a:lnTo>
                  <a:lnTo>
                    <a:pt x="78" y="187"/>
                  </a:lnTo>
                  <a:lnTo>
                    <a:pt x="69" y="202"/>
                  </a:lnTo>
                  <a:lnTo>
                    <a:pt x="63" y="217"/>
                  </a:lnTo>
                  <a:lnTo>
                    <a:pt x="54" y="229"/>
                  </a:lnTo>
                  <a:lnTo>
                    <a:pt x="48" y="242"/>
                  </a:lnTo>
                  <a:lnTo>
                    <a:pt x="40" y="253"/>
                  </a:lnTo>
                  <a:lnTo>
                    <a:pt x="36" y="269"/>
                  </a:lnTo>
                  <a:lnTo>
                    <a:pt x="29" y="278"/>
                  </a:lnTo>
                  <a:lnTo>
                    <a:pt x="23" y="289"/>
                  </a:lnTo>
                  <a:lnTo>
                    <a:pt x="19" y="301"/>
                  </a:lnTo>
                  <a:lnTo>
                    <a:pt x="15" y="312"/>
                  </a:lnTo>
                  <a:lnTo>
                    <a:pt x="6" y="327"/>
                  </a:lnTo>
                  <a:lnTo>
                    <a:pt x="4" y="343"/>
                  </a:lnTo>
                  <a:lnTo>
                    <a:pt x="0" y="352"/>
                  </a:lnTo>
                  <a:lnTo>
                    <a:pt x="0" y="358"/>
                  </a:lnTo>
                  <a:lnTo>
                    <a:pt x="57" y="375"/>
                  </a:lnTo>
                  <a:lnTo>
                    <a:pt x="57" y="369"/>
                  </a:lnTo>
                  <a:lnTo>
                    <a:pt x="59" y="364"/>
                  </a:lnTo>
                  <a:lnTo>
                    <a:pt x="65" y="352"/>
                  </a:lnTo>
                  <a:lnTo>
                    <a:pt x="71" y="335"/>
                  </a:lnTo>
                  <a:lnTo>
                    <a:pt x="73" y="326"/>
                  </a:lnTo>
                  <a:lnTo>
                    <a:pt x="76" y="316"/>
                  </a:lnTo>
                  <a:lnTo>
                    <a:pt x="82" y="305"/>
                  </a:lnTo>
                  <a:lnTo>
                    <a:pt x="86" y="297"/>
                  </a:lnTo>
                  <a:lnTo>
                    <a:pt x="92" y="286"/>
                  </a:lnTo>
                  <a:lnTo>
                    <a:pt x="97" y="272"/>
                  </a:lnTo>
                  <a:lnTo>
                    <a:pt x="103" y="261"/>
                  </a:lnTo>
                  <a:lnTo>
                    <a:pt x="112" y="251"/>
                  </a:lnTo>
                  <a:lnTo>
                    <a:pt x="118" y="238"/>
                  </a:lnTo>
                  <a:lnTo>
                    <a:pt x="124" y="225"/>
                  </a:lnTo>
                  <a:lnTo>
                    <a:pt x="131" y="211"/>
                  </a:lnTo>
                  <a:lnTo>
                    <a:pt x="141" y="200"/>
                  </a:lnTo>
                  <a:lnTo>
                    <a:pt x="149" y="187"/>
                  </a:lnTo>
                  <a:lnTo>
                    <a:pt x="158" y="173"/>
                  </a:lnTo>
                  <a:lnTo>
                    <a:pt x="168" y="162"/>
                  </a:lnTo>
                  <a:lnTo>
                    <a:pt x="179" y="153"/>
                  </a:lnTo>
                  <a:lnTo>
                    <a:pt x="188" y="139"/>
                  </a:lnTo>
                  <a:lnTo>
                    <a:pt x="200" y="130"/>
                  </a:lnTo>
                  <a:lnTo>
                    <a:pt x="209" y="120"/>
                  </a:lnTo>
                  <a:lnTo>
                    <a:pt x="221" y="111"/>
                  </a:lnTo>
                  <a:lnTo>
                    <a:pt x="230" y="101"/>
                  </a:lnTo>
                  <a:lnTo>
                    <a:pt x="245" y="92"/>
                  </a:lnTo>
                  <a:lnTo>
                    <a:pt x="257" y="86"/>
                  </a:lnTo>
                  <a:lnTo>
                    <a:pt x="272" y="80"/>
                  </a:lnTo>
                  <a:lnTo>
                    <a:pt x="287" y="73"/>
                  </a:lnTo>
                  <a:lnTo>
                    <a:pt x="306" y="67"/>
                  </a:lnTo>
                  <a:lnTo>
                    <a:pt x="323" y="61"/>
                  </a:lnTo>
                  <a:lnTo>
                    <a:pt x="342" y="61"/>
                  </a:lnTo>
                  <a:lnTo>
                    <a:pt x="350" y="61"/>
                  </a:lnTo>
                  <a:lnTo>
                    <a:pt x="361" y="61"/>
                  </a:lnTo>
                  <a:lnTo>
                    <a:pt x="369" y="61"/>
                  </a:lnTo>
                  <a:lnTo>
                    <a:pt x="379" y="65"/>
                  </a:lnTo>
                  <a:lnTo>
                    <a:pt x="388" y="65"/>
                  </a:lnTo>
                  <a:lnTo>
                    <a:pt x="398" y="69"/>
                  </a:lnTo>
                  <a:lnTo>
                    <a:pt x="409" y="73"/>
                  </a:lnTo>
                  <a:lnTo>
                    <a:pt x="418" y="77"/>
                  </a:lnTo>
                  <a:lnTo>
                    <a:pt x="426" y="80"/>
                  </a:lnTo>
                  <a:lnTo>
                    <a:pt x="437" y="84"/>
                  </a:lnTo>
                  <a:lnTo>
                    <a:pt x="447" y="90"/>
                  </a:lnTo>
                  <a:lnTo>
                    <a:pt x="458" y="94"/>
                  </a:lnTo>
                  <a:lnTo>
                    <a:pt x="464" y="99"/>
                  </a:lnTo>
                  <a:lnTo>
                    <a:pt x="474" y="105"/>
                  </a:lnTo>
                  <a:lnTo>
                    <a:pt x="481" y="111"/>
                  </a:lnTo>
                  <a:lnTo>
                    <a:pt x="491" y="118"/>
                  </a:lnTo>
                  <a:lnTo>
                    <a:pt x="500" y="130"/>
                  </a:lnTo>
                  <a:lnTo>
                    <a:pt x="512" y="145"/>
                  </a:lnTo>
                  <a:lnTo>
                    <a:pt x="521" y="160"/>
                  </a:lnTo>
                  <a:lnTo>
                    <a:pt x="527" y="177"/>
                  </a:lnTo>
                  <a:lnTo>
                    <a:pt x="529" y="189"/>
                  </a:lnTo>
                  <a:lnTo>
                    <a:pt x="532" y="204"/>
                  </a:lnTo>
                  <a:lnTo>
                    <a:pt x="532" y="219"/>
                  </a:lnTo>
                  <a:lnTo>
                    <a:pt x="532" y="234"/>
                  </a:lnTo>
                  <a:lnTo>
                    <a:pt x="531" y="250"/>
                  </a:lnTo>
                  <a:lnTo>
                    <a:pt x="529" y="265"/>
                  </a:lnTo>
                  <a:lnTo>
                    <a:pt x="523" y="282"/>
                  </a:lnTo>
                  <a:lnTo>
                    <a:pt x="521" y="301"/>
                  </a:lnTo>
                  <a:lnTo>
                    <a:pt x="512" y="318"/>
                  </a:lnTo>
                  <a:lnTo>
                    <a:pt x="506" y="335"/>
                  </a:lnTo>
                  <a:lnTo>
                    <a:pt x="500" y="346"/>
                  </a:lnTo>
                  <a:lnTo>
                    <a:pt x="494" y="356"/>
                  </a:lnTo>
                  <a:lnTo>
                    <a:pt x="491" y="367"/>
                  </a:lnTo>
                  <a:lnTo>
                    <a:pt x="487" y="377"/>
                  </a:lnTo>
                  <a:lnTo>
                    <a:pt x="479" y="386"/>
                  </a:lnTo>
                  <a:lnTo>
                    <a:pt x="474" y="398"/>
                  </a:lnTo>
                  <a:lnTo>
                    <a:pt x="468" y="407"/>
                  </a:lnTo>
                  <a:lnTo>
                    <a:pt x="462" y="419"/>
                  </a:lnTo>
                  <a:lnTo>
                    <a:pt x="456" y="428"/>
                  </a:lnTo>
                  <a:lnTo>
                    <a:pt x="449" y="440"/>
                  </a:lnTo>
                  <a:lnTo>
                    <a:pt x="443" y="451"/>
                  </a:lnTo>
                  <a:lnTo>
                    <a:pt x="436" y="464"/>
                  </a:lnTo>
                  <a:lnTo>
                    <a:pt x="432" y="470"/>
                  </a:lnTo>
                  <a:lnTo>
                    <a:pt x="424" y="480"/>
                  </a:lnTo>
                  <a:lnTo>
                    <a:pt x="417" y="487"/>
                  </a:lnTo>
                  <a:lnTo>
                    <a:pt x="409" y="499"/>
                  </a:lnTo>
                  <a:lnTo>
                    <a:pt x="401" y="508"/>
                  </a:lnTo>
                  <a:lnTo>
                    <a:pt x="394" y="516"/>
                  </a:lnTo>
                  <a:lnTo>
                    <a:pt x="384" y="527"/>
                  </a:lnTo>
                  <a:lnTo>
                    <a:pt x="377" y="535"/>
                  </a:lnTo>
                  <a:lnTo>
                    <a:pt x="371" y="546"/>
                  </a:lnTo>
                  <a:lnTo>
                    <a:pt x="361" y="552"/>
                  </a:lnTo>
                  <a:lnTo>
                    <a:pt x="356" y="559"/>
                  </a:lnTo>
                  <a:lnTo>
                    <a:pt x="348" y="565"/>
                  </a:lnTo>
                  <a:lnTo>
                    <a:pt x="344" y="573"/>
                  </a:lnTo>
                  <a:lnTo>
                    <a:pt x="337" y="580"/>
                  </a:lnTo>
                  <a:lnTo>
                    <a:pt x="335" y="584"/>
                  </a:lnTo>
                  <a:lnTo>
                    <a:pt x="297" y="622"/>
                  </a:lnTo>
                  <a:lnTo>
                    <a:pt x="348" y="635"/>
                  </a:lnTo>
                  <a:lnTo>
                    <a:pt x="348" y="635"/>
                  </a:lnTo>
                  <a:lnTo>
                    <a:pt x="356" y="635"/>
                  </a:lnTo>
                  <a:lnTo>
                    <a:pt x="361" y="637"/>
                  </a:lnTo>
                  <a:lnTo>
                    <a:pt x="375" y="643"/>
                  </a:lnTo>
                  <a:lnTo>
                    <a:pt x="386" y="649"/>
                  </a:lnTo>
                  <a:lnTo>
                    <a:pt x="401" y="653"/>
                  </a:lnTo>
                  <a:lnTo>
                    <a:pt x="409" y="656"/>
                  </a:lnTo>
                  <a:lnTo>
                    <a:pt x="417" y="660"/>
                  </a:lnTo>
                  <a:lnTo>
                    <a:pt x="424" y="664"/>
                  </a:lnTo>
                  <a:lnTo>
                    <a:pt x="434" y="670"/>
                  </a:lnTo>
                  <a:lnTo>
                    <a:pt x="441" y="673"/>
                  </a:lnTo>
                  <a:lnTo>
                    <a:pt x="449" y="679"/>
                  </a:lnTo>
                  <a:lnTo>
                    <a:pt x="458" y="683"/>
                  </a:lnTo>
                  <a:lnTo>
                    <a:pt x="466" y="691"/>
                  </a:lnTo>
                  <a:lnTo>
                    <a:pt x="474" y="696"/>
                  </a:lnTo>
                  <a:lnTo>
                    <a:pt x="481" y="702"/>
                  </a:lnTo>
                  <a:lnTo>
                    <a:pt x="489" y="710"/>
                  </a:lnTo>
                  <a:lnTo>
                    <a:pt x="496" y="717"/>
                  </a:lnTo>
                  <a:lnTo>
                    <a:pt x="502" y="723"/>
                  </a:lnTo>
                  <a:lnTo>
                    <a:pt x="508" y="730"/>
                  </a:lnTo>
                  <a:lnTo>
                    <a:pt x="512" y="738"/>
                  </a:lnTo>
                  <a:lnTo>
                    <a:pt x="519" y="748"/>
                  </a:lnTo>
                  <a:lnTo>
                    <a:pt x="523" y="757"/>
                  </a:lnTo>
                  <a:lnTo>
                    <a:pt x="527" y="767"/>
                  </a:lnTo>
                  <a:lnTo>
                    <a:pt x="531" y="778"/>
                  </a:lnTo>
                  <a:lnTo>
                    <a:pt x="534" y="788"/>
                  </a:lnTo>
                  <a:lnTo>
                    <a:pt x="536" y="803"/>
                  </a:lnTo>
                  <a:lnTo>
                    <a:pt x="538" y="818"/>
                  </a:lnTo>
                  <a:lnTo>
                    <a:pt x="538" y="831"/>
                  </a:lnTo>
                  <a:lnTo>
                    <a:pt x="538" y="846"/>
                  </a:lnTo>
                  <a:lnTo>
                    <a:pt x="536" y="858"/>
                  </a:lnTo>
                  <a:lnTo>
                    <a:pt x="534" y="869"/>
                  </a:lnTo>
                  <a:lnTo>
                    <a:pt x="529" y="877"/>
                  </a:lnTo>
                  <a:lnTo>
                    <a:pt x="523" y="888"/>
                  </a:lnTo>
                  <a:lnTo>
                    <a:pt x="515" y="894"/>
                  </a:lnTo>
                  <a:lnTo>
                    <a:pt x="508" y="902"/>
                  </a:lnTo>
                  <a:lnTo>
                    <a:pt x="494" y="907"/>
                  </a:lnTo>
                  <a:lnTo>
                    <a:pt x="483" y="913"/>
                  </a:lnTo>
                  <a:lnTo>
                    <a:pt x="466" y="917"/>
                  </a:lnTo>
                  <a:lnTo>
                    <a:pt x="451" y="922"/>
                  </a:lnTo>
                  <a:lnTo>
                    <a:pt x="441" y="922"/>
                  </a:lnTo>
                  <a:lnTo>
                    <a:pt x="430" y="924"/>
                  </a:lnTo>
                  <a:lnTo>
                    <a:pt x="420" y="926"/>
                  </a:lnTo>
                  <a:lnTo>
                    <a:pt x="409" y="926"/>
                  </a:lnTo>
                  <a:lnTo>
                    <a:pt x="399" y="926"/>
                  </a:lnTo>
                  <a:lnTo>
                    <a:pt x="390" y="926"/>
                  </a:lnTo>
                  <a:lnTo>
                    <a:pt x="380" y="924"/>
                  </a:lnTo>
                  <a:lnTo>
                    <a:pt x="373" y="924"/>
                  </a:lnTo>
                  <a:lnTo>
                    <a:pt x="356" y="921"/>
                  </a:lnTo>
                  <a:lnTo>
                    <a:pt x="340" y="917"/>
                  </a:lnTo>
                  <a:lnTo>
                    <a:pt x="325" y="911"/>
                  </a:lnTo>
                  <a:lnTo>
                    <a:pt x="310" y="905"/>
                  </a:lnTo>
                  <a:lnTo>
                    <a:pt x="295" y="898"/>
                  </a:lnTo>
                  <a:lnTo>
                    <a:pt x="285" y="894"/>
                  </a:lnTo>
                  <a:lnTo>
                    <a:pt x="272" y="884"/>
                  </a:lnTo>
                  <a:lnTo>
                    <a:pt x="264" y="877"/>
                  </a:lnTo>
                  <a:lnTo>
                    <a:pt x="253" y="869"/>
                  </a:lnTo>
                  <a:lnTo>
                    <a:pt x="247" y="864"/>
                  </a:lnTo>
                  <a:lnTo>
                    <a:pt x="236" y="856"/>
                  </a:lnTo>
                  <a:lnTo>
                    <a:pt x="234" y="852"/>
                  </a:lnTo>
                  <a:lnTo>
                    <a:pt x="190" y="894"/>
                  </a:lnTo>
                  <a:lnTo>
                    <a:pt x="190" y="894"/>
                  </a:lnTo>
                  <a:lnTo>
                    <a:pt x="194" y="898"/>
                  </a:lnTo>
                  <a:lnTo>
                    <a:pt x="200" y="903"/>
                  </a:lnTo>
                  <a:lnTo>
                    <a:pt x="207" y="911"/>
                  </a:lnTo>
                  <a:lnTo>
                    <a:pt x="215" y="917"/>
                  </a:lnTo>
                  <a:lnTo>
                    <a:pt x="228" y="926"/>
                  </a:lnTo>
                  <a:lnTo>
                    <a:pt x="242" y="936"/>
                  </a:lnTo>
                  <a:lnTo>
                    <a:pt x="257" y="945"/>
                  </a:lnTo>
                  <a:lnTo>
                    <a:pt x="272" y="955"/>
                  </a:lnTo>
                  <a:lnTo>
                    <a:pt x="289" y="962"/>
                  </a:lnTo>
                  <a:lnTo>
                    <a:pt x="297" y="966"/>
                  </a:lnTo>
                  <a:lnTo>
                    <a:pt x="306" y="970"/>
                  </a:lnTo>
                  <a:lnTo>
                    <a:pt x="316" y="974"/>
                  </a:lnTo>
                  <a:lnTo>
                    <a:pt x="327" y="976"/>
                  </a:lnTo>
                  <a:lnTo>
                    <a:pt x="337" y="978"/>
                  </a:lnTo>
                  <a:lnTo>
                    <a:pt x="346" y="980"/>
                  </a:lnTo>
                  <a:lnTo>
                    <a:pt x="358" y="981"/>
                  </a:lnTo>
                  <a:lnTo>
                    <a:pt x="367" y="985"/>
                  </a:lnTo>
                  <a:lnTo>
                    <a:pt x="377" y="985"/>
                  </a:lnTo>
                  <a:lnTo>
                    <a:pt x="390" y="987"/>
                  </a:lnTo>
                  <a:lnTo>
                    <a:pt x="401" y="987"/>
                  </a:lnTo>
                  <a:lnTo>
                    <a:pt x="415" y="989"/>
                  </a:lnTo>
                  <a:lnTo>
                    <a:pt x="426" y="987"/>
                  </a:lnTo>
                  <a:lnTo>
                    <a:pt x="436" y="985"/>
                  </a:lnTo>
                  <a:lnTo>
                    <a:pt x="445" y="983"/>
                  </a:lnTo>
                  <a:lnTo>
                    <a:pt x="456" y="983"/>
                  </a:lnTo>
                  <a:lnTo>
                    <a:pt x="466" y="980"/>
                  </a:lnTo>
                  <a:lnTo>
                    <a:pt x="477" y="978"/>
                  </a:lnTo>
                  <a:lnTo>
                    <a:pt x="489" y="976"/>
                  </a:lnTo>
                  <a:lnTo>
                    <a:pt x="500" y="974"/>
                  </a:lnTo>
                  <a:lnTo>
                    <a:pt x="508" y="968"/>
                  </a:lnTo>
                  <a:lnTo>
                    <a:pt x="519" y="962"/>
                  </a:lnTo>
                  <a:lnTo>
                    <a:pt x="529" y="959"/>
                  </a:lnTo>
                  <a:lnTo>
                    <a:pt x="538" y="953"/>
                  </a:lnTo>
                  <a:lnTo>
                    <a:pt x="548" y="945"/>
                  </a:lnTo>
                  <a:lnTo>
                    <a:pt x="555" y="940"/>
                  </a:lnTo>
                  <a:lnTo>
                    <a:pt x="565" y="930"/>
                  </a:lnTo>
                  <a:lnTo>
                    <a:pt x="572" y="924"/>
                  </a:lnTo>
                  <a:lnTo>
                    <a:pt x="580" y="909"/>
                  </a:lnTo>
                  <a:lnTo>
                    <a:pt x="588" y="894"/>
                  </a:lnTo>
                  <a:lnTo>
                    <a:pt x="591" y="877"/>
                  </a:lnTo>
                  <a:lnTo>
                    <a:pt x="597" y="862"/>
                  </a:lnTo>
                  <a:lnTo>
                    <a:pt x="597" y="850"/>
                  </a:lnTo>
                  <a:lnTo>
                    <a:pt x="597" y="841"/>
                  </a:lnTo>
                  <a:lnTo>
                    <a:pt x="597" y="829"/>
                  </a:lnTo>
                  <a:lnTo>
                    <a:pt x="599" y="822"/>
                  </a:lnTo>
                  <a:lnTo>
                    <a:pt x="597" y="810"/>
                  </a:lnTo>
                  <a:lnTo>
                    <a:pt x="597" y="799"/>
                  </a:lnTo>
                  <a:lnTo>
                    <a:pt x="595" y="788"/>
                  </a:lnTo>
                  <a:lnTo>
                    <a:pt x="593" y="778"/>
                  </a:lnTo>
                  <a:lnTo>
                    <a:pt x="593" y="7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auto">
            <a:xfrm flipH="1">
              <a:off x="4429484" y="2673737"/>
              <a:ext cx="179388" cy="179388"/>
            </a:xfrm>
            <a:custGeom>
              <a:avLst/>
              <a:gdLst>
                <a:gd name="T0" fmla="*/ 123 w 226"/>
                <a:gd name="T1" fmla="*/ 224 h 226"/>
                <a:gd name="T2" fmla="*/ 142 w 226"/>
                <a:gd name="T3" fmla="*/ 220 h 226"/>
                <a:gd name="T4" fmla="*/ 163 w 226"/>
                <a:gd name="T5" fmla="*/ 211 h 226"/>
                <a:gd name="T6" fmla="*/ 182 w 226"/>
                <a:gd name="T7" fmla="*/ 200 h 226"/>
                <a:gd name="T8" fmla="*/ 199 w 226"/>
                <a:gd name="T9" fmla="*/ 184 h 226"/>
                <a:gd name="T10" fmla="*/ 211 w 226"/>
                <a:gd name="T11" fmla="*/ 165 h 226"/>
                <a:gd name="T12" fmla="*/ 220 w 226"/>
                <a:gd name="T13" fmla="*/ 144 h 226"/>
                <a:gd name="T14" fmla="*/ 224 w 226"/>
                <a:gd name="T15" fmla="*/ 125 h 226"/>
                <a:gd name="T16" fmla="*/ 224 w 226"/>
                <a:gd name="T17" fmla="*/ 101 h 226"/>
                <a:gd name="T18" fmla="*/ 220 w 226"/>
                <a:gd name="T19" fmla="*/ 78 h 226"/>
                <a:gd name="T20" fmla="*/ 211 w 226"/>
                <a:gd name="T21" fmla="*/ 59 h 226"/>
                <a:gd name="T22" fmla="*/ 199 w 226"/>
                <a:gd name="T23" fmla="*/ 40 h 226"/>
                <a:gd name="T24" fmla="*/ 182 w 226"/>
                <a:gd name="T25" fmla="*/ 25 h 226"/>
                <a:gd name="T26" fmla="*/ 163 w 226"/>
                <a:gd name="T27" fmla="*/ 11 h 226"/>
                <a:gd name="T28" fmla="*/ 142 w 226"/>
                <a:gd name="T29" fmla="*/ 4 h 226"/>
                <a:gd name="T30" fmla="*/ 123 w 226"/>
                <a:gd name="T31" fmla="*/ 0 h 226"/>
                <a:gd name="T32" fmla="*/ 101 w 226"/>
                <a:gd name="T33" fmla="*/ 0 h 226"/>
                <a:gd name="T34" fmla="*/ 78 w 226"/>
                <a:gd name="T35" fmla="*/ 4 h 226"/>
                <a:gd name="T36" fmla="*/ 57 w 226"/>
                <a:gd name="T37" fmla="*/ 11 h 226"/>
                <a:gd name="T38" fmla="*/ 40 w 226"/>
                <a:gd name="T39" fmla="*/ 25 h 226"/>
                <a:gd name="T40" fmla="*/ 25 w 226"/>
                <a:gd name="T41" fmla="*/ 40 h 226"/>
                <a:gd name="T42" fmla="*/ 11 w 226"/>
                <a:gd name="T43" fmla="*/ 59 h 226"/>
                <a:gd name="T44" fmla="*/ 4 w 226"/>
                <a:gd name="T45" fmla="*/ 78 h 226"/>
                <a:gd name="T46" fmla="*/ 0 w 226"/>
                <a:gd name="T47" fmla="*/ 101 h 226"/>
                <a:gd name="T48" fmla="*/ 0 w 226"/>
                <a:gd name="T49" fmla="*/ 125 h 226"/>
                <a:gd name="T50" fmla="*/ 4 w 226"/>
                <a:gd name="T51" fmla="*/ 144 h 226"/>
                <a:gd name="T52" fmla="*/ 11 w 226"/>
                <a:gd name="T53" fmla="*/ 165 h 226"/>
                <a:gd name="T54" fmla="*/ 25 w 226"/>
                <a:gd name="T55" fmla="*/ 184 h 226"/>
                <a:gd name="T56" fmla="*/ 40 w 226"/>
                <a:gd name="T57" fmla="*/ 200 h 226"/>
                <a:gd name="T58" fmla="*/ 57 w 226"/>
                <a:gd name="T59" fmla="*/ 211 h 226"/>
                <a:gd name="T60" fmla="*/ 78 w 226"/>
                <a:gd name="T61" fmla="*/ 220 h 226"/>
                <a:gd name="T62" fmla="*/ 101 w 226"/>
                <a:gd name="T63" fmla="*/ 224 h 226"/>
                <a:gd name="T64" fmla="*/ 112 w 226"/>
                <a:gd name="T6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6" h="226">
                  <a:moveTo>
                    <a:pt x="112" y="226"/>
                  </a:moveTo>
                  <a:lnTo>
                    <a:pt x="123" y="224"/>
                  </a:lnTo>
                  <a:lnTo>
                    <a:pt x="133" y="224"/>
                  </a:lnTo>
                  <a:lnTo>
                    <a:pt x="142" y="220"/>
                  </a:lnTo>
                  <a:lnTo>
                    <a:pt x="156" y="217"/>
                  </a:lnTo>
                  <a:lnTo>
                    <a:pt x="163" y="211"/>
                  </a:lnTo>
                  <a:lnTo>
                    <a:pt x="173" y="207"/>
                  </a:lnTo>
                  <a:lnTo>
                    <a:pt x="182" y="200"/>
                  </a:lnTo>
                  <a:lnTo>
                    <a:pt x="192" y="192"/>
                  </a:lnTo>
                  <a:lnTo>
                    <a:pt x="199" y="184"/>
                  </a:lnTo>
                  <a:lnTo>
                    <a:pt x="205" y="175"/>
                  </a:lnTo>
                  <a:lnTo>
                    <a:pt x="211" y="165"/>
                  </a:lnTo>
                  <a:lnTo>
                    <a:pt x="217" y="158"/>
                  </a:lnTo>
                  <a:lnTo>
                    <a:pt x="220" y="144"/>
                  </a:lnTo>
                  <a:lnTo>
                    <a:pt x="222" y="135"/>
                  </a:lnTo>
                  <a:lnTo>
                    <a:pt x="224" y="125"/>
                  </a:lnTo>
                  <a:lnTo>
                    <a:pt x="226" y="114"/>
                  </a:lnTo>
                  <a:lnTo>
                    <a:pt x="224" y="101"/>
                  </a:lnTo>
                  <a:lnTo>
                    <a:pt x="222" y="89"/>
                  </a:lnTo>
                  <a:lnTo>
                    <a:pt x="220" y="78"/>
                  </a:lnTo>
                  <a:lnTo>
                    <a:pt x="217" y="68"/>
                  </a:lnTo>
                  <a:lnTo>
                    <a:pt x="211" y="59"/>
                  </a:lnTo>
                  <a:lnTo>
                    <a:pt x="205" y="47"/>
                  </a:lnTo>
                  <a:lnTo>
                    <a:pt x="199" y="40"/>
                  </a:lnTo>
                  <a:lnTo>
                    <a:pt x="192" y="32"/>
                  </a:lnTo>
                  <a:lnTo>
                    <a:pt x="182" y="25"/>
                  </a:lnTo>
                  <a:lnTo>
                    <a:pt x="173" y="17"/>
                  </a:lnTo>
                  <a:lnTo>
                    <a:pt x="163" y="11"/>
                  </a:lnTo>
                  <a:lnTo>
                    <a:pt x="156" y="9"/>
                  </a:lnTo>
                  <a:lnTo>
                    <a:pt x="142" y="4"/>
                  </a:lnTo>
                  <a:lnTo>
                    <a:pt x="133" y="2"/>
                  </a:lnTo>
                  <a:lnTo>
                    <a:pt x="123" y="0"/>
                  </a:lnTo>
                  <a:lnTo>
                    <a:pt x="112" y="0"/>
                  </a:lnTo>
                  <a:lnTo>
                    <a:pt x="101" y="0"/>
                  </a:lnTo>
                  <a:lnTo>
                    <a:pt x="89" y="2"/>
                  </a:lnTo>
                  <a:lnTo>
                    <a:pt x="78" y="4"/>
                  </a:lnTo>
                  <a:lnTo>
                    <a:pt x="68" y="9"/>
                  </a:lnTo>
                  <a:lnTo>
                    <a:pt x="57" y="11"/>
                  </a:lnTo>
                  <a:lnTo>
                    <a:pt x="47" y="17"/>
                  </a:lnTo>
                  <a:lnTo>
                    <a:pt x="40" y="25"/>
                  </a:lnTo>
                  <a:lnTo>
                    <a:pt x="32" y="32"/>
                  </a:lnTo>
                  <a:lnTo>
                    <a:pt x="25" y="40"/>
                  </a:lnTo>
                  <a:lnTo>
                    <a:pt x="17" y="47"/>
                  </a:lnTo>
                  <a:lnTo>
                    <a:pt x="11" y="59"/>
                  </a:lnTo>
                  <a:lnTo>
                    <a:pt x="9" y="68"/>
                  </a:lnTo>
                  <a:lnTo>
                    <a:pt x="4" y="78"/>
                  </a:lnTo>
                  <a:lnTo>
                    <a:pt x="2" y="89"/>
                  </a:lnTo>
                  <a:lnTo>
                    <a:pt x="0" y="101"/>
                  </a:lnTo>
                  <a:lnTo>
                    <a:pt x="0" y="114"/>
                  </a:lnTo>
                  <a:lnTo>
                    <a:pt x="0" y="125"/>
                  </a:lnTo>
                  <a:lnTo>
                    <a:pt x="2" y="135"/>
                  </a:lnTo>
                  <a:lnTo>
                    <a:pt x="4" y="144"/>
                  </a:lnTo>
                  <a:lnTo>
                    <a:pt x="9" y="158"/>
                  </a:lnTo>
                  <a:lnTo>
                    <a:pt x="11" y="165"/>
                  </a:lnTo>
                  <a:lnTo>
                    <a:pt x="17" y="175"/>
                  </a:lnTo>
                  <a:lnTo>
                    <a:pt x="25" y="184"/>
                  </a:lnTo>
                  <a:lnTo>
                    <a:pt x="32" y="192"/>
                  </a:lnTo>
                  <a:lnTo>
                    <a:pt x="40" y="200"/>
                  </a:lnTo>
                  <a:lnTo>
                    <a:pt x="47" y="207"/>
                  </a:lnTo>
                  <a:lnTo>
                    <a:pt x="57" y="211"/>
                  </a:lnTo>
                  <a:lnTo>
                    <a:pt x="68" y="217"/>
                  </a:lnTo>
                  <a:lnTo>
                    <a:pt x="78" y="220"/>
                  </a:lnTo>
                  <a:lnTo>
                    <a:pt x="89" y="224"/>
                  </a:lnTo>
                  <a:lnTo>
                    <a:pt x="101" y="224"/>
                  </a:lnTo>
                  <a:lnTo>
                    <a:pt x="112" y="226"/>
                  </a:lnTo>
                  <a:lnTo>
                    <a:pt x="112" y="2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auto">
            <a:xfrm flipH="1">
              <a:off x="4943834" y="2856299"/>
              <a:ext cx="166688" cy="166688"/>
            </a:xfrm>
            <a:custGeom>
              <a:avLst/>
              <a:gdLst>
                <a:gd name="T0" fmla="*/ 114 w 209"/>
                <a:gd name="T1" fmla="*/ 207 h 209"/>
                <a:gd name="T2" fmla="*/ 133 w 209"/>
                <a:gd name="T3" fmla="*/ 203 h 209"/>
                <a:gd name="T4" fmla="*/ 152 w 209"/>
                <a:gd name="T5" fmla="*/ 194 h 209"/>
                <a:gd name="T6" fmla="*/ 169 w 209"/>
                <a:gd name="T7" fmla="*/ 182 h 209"/>
                <a:gd name="T8" fmla="*/ 182 w 209"/>
                <a:gd name="T9" fmla="*/ 169 h 209"/>
                <a:gd name="T10" fmla="*/ 194 w 209"/>
                <a:gd name="T11" fmla="*/ 152 h 209"/>
                <a:gd name="T12" fmla="*/ 203 w 209"/>
                <a:gd name="T13" fmla="*/ 133 h 209"/>
                <a:gd name="T14" fmla="*/ 207 w 209"/>
                <a:gd name="T15" fmla="*/ 112 h 209"/>
                <a:gd name="T16" fmla="*/ 207 w 209"/>
                <a:gd name="T17" fmla="*/ 91 h 209"/>
                <a:gd name="T18" fmla="*/ 203 w 209"/>
                <a:gd name="T19" fmla="*/ 72 h 209"/>
                <a:gd name="T20" fmla="*/ 194 w 209"/>
                <a:gd name="T21" fmla="*/ 51 h 209"/>
                <a:gd name="T22" fmla="*/ 182 w 209"/>
                <a:gd name="T23" fmla="*/ 34 h 209"/>
                <a:gd name="T24" fmla="*/ 169 w 209"/>
                <a:gd name="T25" fmla="*/ 21 h 209"/>
                <a:gd name="T26" fmla="*/ 152 w 209"/>
                <a:gd name="T27" fmla="*/ 9 h 209"/>
                <a:gd name="T28" fmla="*/ 133 w 209"/>
                <a:gd name="T29" fmla="*/ 2 h 209"/>
                <a:gd name="T30" fmla="*/ 114 w 209"/>
                <a:gd name="T31" fmla="*/ 0 h 209"/>
                <a:gd name="T32" fmla="*/ 93 w 209"/>
                <a:gd name="T33" fmla="*/ 0 h 209"/>
                <a:gd name="T34" fmla="*/ 72 w 209"/>
                <a:gd name="T35" fmla="*/ 2 h 209"/>
                <a:gd name="T36" fmla="*/ 53 w 209"/>
                <a:gd name="T37" fmla="*/ 9 h 209"/>
                <a:gd name="T38" fmla="*/ 36 w 209"/>
                <a:gd name="T39" fmla="*/ 21 h 209"/>
                <a:gd name="T40" fmla="*/ 23 w 209"/>
                <a:gd name="T41" fmla="*/ 34 h 209"/>
                <a:gd name="T42" fmla="*/ 11 w 209"/>
                <a:gd name="T43" fmla="*/ 51 h 209"/>
                <a:gd name="T44" fmla="*/ 2 w 209"/>
                <a:gd name="T45" fmla="*/ 72 h 209"/>
                <a:gd name="T46" fmla="*/ 0 w 209"/>
                <a:gd name="T47" fmla="*/ 91 h 209"/>
                <a:gd name="T48" fmla="*/ 0 w 209"/>
                <a:gd name="T49" fmla="*/ 112 h 209"/>
                <a:gd name="T50" fmla="*/ 2 w 209"/>
                <a:gd name="T51" fmla="*/ 133 h 209"/>
                <a:gd name="T52" fmla="*/ 11 w 209"/>
                <a:gd name="T53" fmla="*/ 152 h 209"/>
                <a:gd name="T54" fmla="*/ 23 w 209"/>
                <a:gd name="T55" fmla="*/ 169 h 209"/>
                <a:gd name="T56" fmla="*/ 36 w 209"/>
                <a:gd name="T57" fmla="*/ 182 h 209"/>
                <a:gd name="T58" fmla="*/ 53 w 209"/>
                <a:gd name="T59" fmla="*/ 194 h 209"/>
                <a:gd name="T60" fmla="*/ 72 w 209"/>
                <a:gd name="T61" fmla="*/ 203 h 209"/>
                <a:gd name="T62" fmla="*/ 93 w 209"/>
                <a:gd name="T63" fmla="*/ 207 h 209"/>
                <a:gd name="T64" fmla="*/ 106 w 209"/>
                <a:gd name="T65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9" h="209">
                  <a:moveTo>
                    <a:pt x="106" y="209"/>
                  </a:moveTo>
                  <a:lnTo>
                    <a:pt x="114" y="207"/>
                  </a:lnTo>
                  <a:lnTo>
                    <a:pt x="123" y="207"/>
                  </a:lnTo>
                  <a:lnTo>
                    <a:pt x="133" y="203"/>
                  </a:lnTo>
                  <a:lnTo>
                    <a:pt x="142" y="201"/>
                  </a:lnTo>
                  <a:lnTo>
                    <a:pt x="152" y="194"/>
                  </a:lnTo>
                  <a:lnTo>
                    <a:pt x="160" y="190"/>
                  </a:lnTo>
                  <a:lnTo>
                    <a:pt x="169" y="182"/>
                  </a:lnTo>
                  <a:lnTo>
                    <a:pt x="177" y="177"/>
                  </a:lnTo>
                  <a:lnTo>
                    <a:pt x="182" y="169"/>
                  </a:lnTo>
                  <a:lnTo>
                    <a:pt x="188" y="160"/>
                  </a:lnTo>
                  <a:lnTo>
                    <a:pt x="194" y="152"/>
                  </a:lnTo>
                  <a:lnTo>
                    <a:pt x="201" y="143"/>
                  </a:lnTo>
                  <a:lnTo>
                    <a:pt x="203" y="133"/>
                  </a:lnTo>
                  <a:lnTo>
                    <a:pt x="205" y="124"/>
                  </a:lnTo>
                  <a:lnTo>
                    <a:pt x="207" y="112"/>
                  </a:lnTo>
                  <a:lnTo>
                    <a:pt x="209" y="105"/>
                  </a:lnTo>
                  <a:lnTo>
                    <a:pt x="207" y="91"/>
                  </a:lnTo>
                  <a:lnTo>
                    <a:pt x="205" y="82"/>
                  </a:lnTo>
                  <a:lnTo>
                    <a:pt x="203" y="72"/>
                  </a:lnTo>
                  <a:lnTo>
                    <a:pt x="201" y="61"/>
                  </a:lnTo>
                  <a:lnTo>
                    <a:pt x="194" y="51"/>
                  </a:lnTo>
                  <a:lnTo>
                    <a:pt x="188" y="44"/>
                  </a:lnTo>
                  <a:lnTo>
                    <a:pt x="182" y="34"/>
                  </a:lnTo>
                  <a:lnTo>
                    <a:pt x="177" y="28"/>
                  </a:lnTo>
                  <a:lnTo>
                    <a:pt x="169" y="21"/>
                  </a:lnTo>
                  <a:lnTo>
                    <a:pt x="160" y="15"/>
                  </a:lnTo>
                  <a:lnTo>
                    <a:pt x="152" y="9"/>
                  </a:lnTo>
                  <a:lnTo>
                    <a:pt x="142" y="8"/>
                  </a:lnTo>
                  <a:lnTo>
                    <a:pt x="133" y="2"/>
                  </a:lnTo>
                  <a:lnTo>
                    <a:pt x="123" y="0"/>
                  </a:lnTo>
                  <a:lnTo>
                    <a:pt x="114" y="0"/>
                  </a:lnTo>
                  <a:lnTo>
                    <a:pt x="106" y="0"/>
                  </a:lnTo>
                  <a:lnTo>
                    <a:pt x="93" y="0"/>
                  </a:lnTo>
                  <a:lnTo>
                    <a:pt x="83" y="0"/>
                  </a:lnTo>
                  <a:lnTo>
                    <a:pt x="72" y="2"/>
                  </a:lnTo>
                  <a:lnTo>
                    <a:pt x="63" y="8"/>
                  </a:lnTo>
                  <a:lnTo>
                    <a:pt x="53" y="9"/>
                  </a:lnTo>
                  <a:lnTo>
                    <a:pt x="44" y="15"/>
                  </a:lnTo>
                  <a:lnTo>
                    <a:pt x="36" y="21"/>
                  </a:lnTo>
                  <a:lnTo>
                    <a:pt x="30" y="28"/>
                  </a:lnTo>
                  <a:lnTo>
                    <a:pt x="23" y="34"/>
                  </a:lnTo>
                  <a:lnTo>
                    <a:pt x="17" y="44"/>
                  </a:lnTo>
                  <a:lnTo>
                    <a:pt x="11" y="51"/>
                  </a:lnTo>
                  <a:lnTo>
                    <a:pt x="7" y="61"/>
                  </a:lnTo>
                  <a:lnTo>
                    <a:pt x="2" y="72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105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2" y="133"/>
                  </a:lnTo>
                  <a:lnTo>
                    <a:pt x="7" y="143"/>
                  </a:lnTo>
                  <a:lnTo>
                    <a:pt x="11" y="152"/>
                  </a:lnTo>
                  <a:lnTo>
                    <a:pt x="17" y="160"/>
                  </a:lnTo>
                  <a:lnTo>
                    <a:pt x="23" y="169"/>
                  </a:lnTo>
                  <a:lnTo>
                    <a:pt x="30" y="177"/>
                  </a:lnTo>
                  <a:lnTo>
                    <a:pt x="36" y="182"/>
                  </a:lnTo>
                  <a:lnTo>
                    <a:pt x="44" y="190"/>
                  </a:lnTo>
                  <a:lnTo>
                    <a:pt x="53" y="194"/>
                  </a:lnTo>
                  <a:lnTo>
                    <a:pt x="63" y="201"/>
                  </a:lnTo>
                  <a:lnTo>
                    <a:pt x="72" y="203"/>
                  </a:lnTo>
                  <a:lnTo>
                    <a:pt x="83" y="207"/>
                  </a:lnTo>
                  <a:lnTo>
                    <a:pt x="93" y="207"/>
                  </a:lnTo>
                  <a:lnTo>
                    <a:pt x="106" y="209"/>
                  </a:lnTo>
                  <a:lnTo>
                    <a:pt x="106" y="20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auto">
            <a:xfrm flipH="1">
              <a:off x="4739047" y="3243649"/>
              <a:ext cx="115888" cy="115888"/>
            </a:xfrm>
            <a:custGeom>
              <a:avLst/>
              <a:gdLst>
                <a:gd name="T0" fmla="*/ 74 w 146"/>
                <a:gd name="T1" fmla="*/ 144 h 144"/>
                <a:gd name="T2" fmla="*/ 87 w 146"/>
                <a:gd name="T3" fmla="*/ 142 h 144"/>
                <a:gd name="T4" fmla="*/ 101 w 146"/>
                <a:gd name="T5" fmla="*/ 138 h 144"/>
                <a:gd name="T6" fmla="*/ 112 w 146"/>
                <a:gd name="T7" fmla="*/ 131 h 144"/>
                <a:gd name="T8" fmla="*/ 126 w 146"/>
                <a:gd name="T9" fmla="*/ 123 h 144"/>
                <a:gd name="T10" fmla="*/ 133 w 146"/>
                <a:gd name="T11" fmla="*/ 112 h 144"/>
                <a:gd name="T12" fmla="*/ 141 w 146"/>
                <a:gd name="T13" fmla="*/ 100 h 144"/>
                <a:gd name="T14" fmla="*/ 143 w 146"/>
                <a:gd name="T15" fmla="*/ 87 h 144"/>
                <a:gd name="T16" fmla="*/ 146 w 146"/>
                <a:gd name="T17" fmla="*/ 74 h 144"/>
                <a:gd name="T18" fmla="*/ 143 w 146"/>
                <a:gd name="T19" fmla="*/ 58 h 144"/>
                <a:gd name="T20" fmla="*/ 141 w 146"/>
                <a:gd name="T21" fmla="*/ 45 h 144"/>
                <a:gd name="T22" fmla="*/ 133 w 146"/>
                <a:gd name="T23" fmla="*/ 30 h 144"/>
                <a:gd name="T24" fmla="*/ 126 w 146"/>
                <a:gd name="T25" fmla="*/ 20 h 144"/>
                <a:gd name="T26" fmla="*/ 112 w 146"/>
                <a:gd name="T27" fmla="*/ 11 h 144"/>
                <a:gd name="T28" fmla="*/ 101 w 146"/>
                <a:gd name="T29" fmla="*/ 5 h 144"/>
                <a:gd name="T30" fmla="*/ 87 w 146"/>
                <a:gd name="T31" fmla="*/ 0 h 144"/>
                <a:gd name="T32" fmla="*/ 74 w 146"/>
                <a:gd name="T33" fmla="*/ 0 h 144"/>
                <a:gd name="T34" fmla="*/ 59 w 146"/>
                <a:gd name="T35" fmla="*/ 0 h 144"/>
                <a:gd name="T36" fmla="*/ 44 w 146"/>
                <a:gd name="T37" fmla="*/ 5 h 144"/>
                <a:gd name="T38" fmla="*/ 30 w 146"/>
                <a:gd name="T39" fmla="*/ 11 h 144"/>
                <a:gd name="T40" fmla="*/ 21 w 146"/>
                <a:gd name="T41" fmla="*/ 20 h 144"/>
                <a:gd name="T42" fmla="*/ 11 w 146"/>
                <a:gd name="T43" fmla="*/ 30 h 144"/>
                <a:gd name="T44" fmla="*/ 6 w 146"/>
                <a:gd name="T45" fmla="*/ 45 h 144"/>
                <a:gd name="T46" fmla="*/ 0 w 146"/>
                <a:gd name="T47" fmla="*/ 58 h 144"/>
                <a:gd name="T48" fmla="*/ 0 w 146"/>
                <a:gd name="T49" fmla="*/ 74 h 144"/>
                <a:gd name="T50" fmla="*/ 0 w 146"/>
                <a:gd name="T51" fmla="*/ 87 h 144"/>
                <a:gd name="T52" fmla="*/ 6 w 146"/>
                <a:gd name="T53" fmla="*/ 100 h 144"/>
                <a:gd name="T54" fmla="*/ 11 w 146"/>
                <a:gd name="T55" fmla="*/ 112 h 144"/>
                <a:gd name="T56" fmla="*/ 21 w 146"/>
                <a:gd name="T57" fmla="*/ 123 h 144"/>
                <a:gd name="T58" fmla="*/ 30 w 146"/>
                <a:gd name="T59" fmla="*/ 131 h 144"/>
                <a:gd name="T60" fmla="*/ 44 w 146"/>
                <a:gd name="T61" fmla="*/ 138 h 144"/>
                <a:gd name="T62" fmla="*/ 59 w 146"/>
                <a:gd name="T63" fmla="*/ 142 h 144"/>
                <a:gd name="T64" fmla="*/ 74 w 146"/>
                <a:gd name="T65" fmla="*/ 144 h 144"/>
                <a:gd name="T66" fmla="*/ 74 w 146"/>
                <a:gd name="T6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6" h="144">
                  <a:moveTo>
                    <a:pt x="74" y="144"/>
                  </a:moveTo>
                  <a:lnTo>
                    <a:pt x="87" y="142"/>
                  </a:lnTo>
                  <a:lnTo>
                    <a:pt x="101" y="138"/>
                  </a:lnTo>
                  <a:lnTo>
                    <a:pt x="112" y="131"/>
                  </a:lnTo>
                  <a:lnTo>
                    <a:pt x="126" y="123"/>
                  </a:lnTo>
                  <a:lnTo>
                    <a:pt x="133" y="112"/>
                  </a:lnTo>
                  <a:lnTo>
                    <a:pt x="141" y="100"/>
                  </a:lnTo>
                  <a:lnTo>
                    <a:pt x="143" y="87"/>
                  </a:lnTo>
                  <a:lnTo>
                    <a:pt x="146" y="74"/>
                  </a:lnTo>
                  <a:lnTo>
                    <a:pt x="143" y="58"/>
                  </a:lnTo>
                  <a:lnTo>
                    <a:pt x="141" y="45"/>
                  </a:lnTo>
                  <a:lnTo>
                    <a:pt x="133" y="30"/>
                  </a:lnTo>
                  <a:lnTo>
                    <a:pt x="126" y="20"/>
                  </a:lnTo>
                  <a:lnTo>
                    <a:pt x="112" y="11"/>
                  </a:lnTo>
                  <a:lnTo>
                    <a:pt x="101" y="5"/>
                  </a:lnTo>
                  <a:lnTo>
                    <a:pt x="87" y="0"/>
                  </a:lnTo>
                  <a:lnTo>
                    <a:pt x="74" y="0"/>
                  </a:lnTo>
                  <a:lnTo>
                    <a:pt x="59" y="0"/>
                  </a:lnTo>
                  <a:lnTo>
                    <a:pt x="44" y="5"/>
                  </a:lnTo>
                  <a:lnTo>
                    <a:pt x="30" y="11"/>
                  </a:lnTo>
                  <a:lnTo>
                    <a:pt x="21" y="20"/>
                  </a:lnTo>
                  <a:lnTo>
                    <a:pt x="11" y="30"/>
                  </a:lnTo>
                  <a:lnTo>
                    <a:pt x="6" y="45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0" y="87"/>
                  </a:lnTo>
                  <a:lnTo>
                    <a:pt x="6" y="100"/>
                  </a:lnTo>
                  <a:lnTo>
                    <a:pt x="11" y="112"/>
                  </a:lnTo>
                  <a:lnTo>
                    <a:pt x="21" y="123"/>
                  </a:lnTo>
                  <a:lnTo>
                    <a:pt x="30" y="131"/>
                  </a:lnTo>
                  <a:lnTo>
                    <a:pt x="44" y="138"/>
                  </a:lnTo>
                  <a:lnTo>
                    <a:pt x="59" y="142"/>
                  </a:lnTo>
                  <a:lnTo>
                    <a:pt x="74" y="144"/>
                  </a:lnTo>
                  <a:lnTo>
                    <a:pt x="74" y="14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auto">
            <a:xfrm flipH="1">
              <a:off x="4427897" y="3138874"/>
              <a:ext cx="95250" cy="95250"/>
            </a:xfrm>
            <a:custGeom>
              <a:avLst/>
              <a:gdLst>
                <a:gd name="T0" fmla="*/ 61 w 120"/>
                <a:gd name="T1" fmla="*/ 120 h 120"/>
                <a:gd name="T2" fmla="*/ 71 w 120"/>
                <a:gd name="T3" fmla="*/ 118 h 120"/>
                <a:gd name="T4" fmla="*/ 82 w 120"/>
                <a:gd name="T5" fmla="*/ 115 h 120"/>
                <a:gd name="T6" fmla="*/ 91 w 120"/>
                <a:gd name="T7" fmla="*/ 109 h 120"/>
                <a:gd name="T8" fmla="*/ 101 w 120"/>
                <a:gd name="T9" fmla="*/ 103 h 120"/>
                <a:gd name="T10" fmla="*/ 109 w 120"/>
                <a:gd name="T11" fmla="*/ 94 h 120"/>
                <a:gd name="T12" fmla="*/ 114 w 120"/>
                <a:gd name="T13" fmla="*/ 82 h 120"/>
                <a:gd name="T14" fmla="*/ 118 w 120"/>
                <a:gd name="T15" fmla="*/ 71 h 120"/>
                <a:gd name="T16" fmla="*/ 120 w 120"/>
                <a:gd name="T17" fmla="*/ 61 h 120"/>
                <a:gd name="T18" fmla="*/ 118 w 120"/>
                <a:gd name="T19" fmla="*/ 48 h 120"/>
                <a:gd name="T20" fmla="*/ 114 w 120"/>
                <a:gd name="T21" fmla="*/ 37 h 120"/>
                <a:gd name="T22" fmla="*/ 109 w 120"/>
                <a:gd name="T23" fmla="*/ 25 h 120"/>
                <a:gd name="T24" fmla="*/ 101 w 120"/>
                <a:gd name="T25" fmla="*/ 18 h 120"/>
                <a:gd name="T26" fmla="*/ 91 w 120"/>
                <a:gd name="T27" fmla="*/ 10 h 120"/>
                <a:gd name="T28" fmla="*/ 82 w 120"/>
                <a:gd name="T29" fmla="*/ 4 h 120"/>
                <a:gd name="T30" fmla="*/ 71 w 120"/>
                <a:gd name="T31" fmla="*/ 0 h 120"/>
                <a:gd name="T32" fmla="*/ 61 w 120"/>
                <a:gd name="T33" fmla="*/ 0 h 120"/>
                <a:gd name="T34" fmla="*/ 48 w 120"/>
                <a:gd name="T35" fmla="*/ 0 h 120"/>
                <a:gd name="T36" fmla="*/ 36 w 120"/>
                <a:gd name="T37" fmla="*/ 4 h 120"/>
                <a:gd name="T38" fmla="*/ 25 w 120"/>
                <a:gd name="T39" fmla="*/ 10 h 120"/>
                <a:gd name="T40" fmla="*/ 17 w 120"/>
                <a:gd name="T41" fmla="*/ 18 h 120"/>
                <a:gd name="T42" fmla="*/ 10 w 120"/>
                <a:gd name="T43" fmla="*/ 25 h 120"/>
                <a:gd name="T44" fmla="*/ 4 w 120"/>
                <a:gd name="T45" fmla="*/ 37 h 120"/>
                <a:gd name="T46" fmla="*/ 0 w 120"/>
                <a:gd name="T47" fmla="*/ 48 h 120"/>
                <a:gd name="T48" fmla="*/ 0 w 120"/>
                <a:gd name="T49" fmla="*/ 61 h 120"/>
                <a:gd name="T50" fmla="*/ 0 w 120"/>
                <a:gd name="T51" fmla="*/ 71 h 120"/>
                <a:gd name="T52" fmla="*/ 4 w 120"/>
                <a:gd name="T53" fmla="*/ 82 h 120"/>
                <a:gd name="T54" fmla="*/ 10 w 120"/>
                <a:gd name="T55" fmla="*/ 94 h 120"/>
                <a:gd name="T56" fmla="*/ 17 w 120"/>
                <a:gd name="T57" fmla="*/ 103 h 120"/>
                <a:gd name="T58" fmla="*/ 25 w 120"/>
                <a:gd name="T59" fmla="*/ 109 h 120"/>
                <a:gd name="T60" fmla="*/ 36 w 120"/>
                <a:gd name="T61" fmla="*/ 115 h 120"/>
                <a:gd name="T62" fmla="*/ 48 w 120"/>
                <a:gd name="T63" fmla="*/ 118 h 120"/>
                <a:gd name="T64" fmla="*/ 61 w 120"/>
                <a:gd name="T65" fmla="*/ 120 h 120"/>
                <a:gd name="T66" fmla="*/ 61 w 120"/>
                <a:gd name="T6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0" h="120">
                  <a:moveTo>
                    <a:pt x="61" y="120"/>
                  </a:moveTo>
                  <a:lnTo>
                    <a:pt x="71" y="118"/>
                  </a:lnTo>
                  <a:lnTo>
                    <a:pt x="82" y="115"/>
                  </a:lnTo>
                  <a:lnTo>
                    <a:pt x="91" y="109"/>
                  </a:lnTo>
                  <a:lnTo>
                    <a:pt x="101" y="103"/>
                  </a:lnTo>
                  <a:lnTo>
                    <a:pt x="109" y="94"/>
                  </a:lnTo>
                  <a:lnTo>
                    <a:pt x="114" y="82"/>
                  </a:lnTo>
                  <a:lnTo>
                    <a:pt x="118" y="71"/>
                  </a:lnTo>
                  <a:lnTo>
                    <a:pt x="120" y="61"/>
                  </a:lnTo>
                  <a:lnTo>
                    <a:pt x="118" y="48"/>
                  </a:lnTo>
                  <a:lnTo>
                    <a:pt x="114" y="37"/>
                  </a:lnTo>
                  <a:lnTo>
                    <a:pt x="109" y="25"/>
                  </a:lnTo>
                  <a:lnTo>
                    <a:pt x="101" y="18"/>
                  </a:lnTo>
                  <a:lnTo>
                    <a:pt x="91" y="10"/>
                  </a:lnTo>
                  <a:lnTo>
                    <a:pt x="82" y="4"/>
                  </a:lnTo>
                  <a:lnTo>
                    <a:pt x="71" y="0"/>
                  </a:lnTo>
                  <a:lnTo>
                    <a:pt x="61" y="0"/>
                  </a:lnTo>
                  <a:lnTo>
                    <a:pt x="48" y="0"/>
                  </a:lnTo>
                  <a:lnTo>
                    <a:pt x="36" y="4"/>
                  </a:lnTo>
                  <a:lnTo>
                    <a:pt x="25" y="10"/>
                  </a:lnTo>
                  <a:lnTo>
                    <a:pt x="17" y="18"/>
                  </a:lnTo>
                  <a:lnTo>
                    <a:pt x="10" y="25"/>
                  </a:lnTo>
                  <a:lnTo>
                    <a:pt x="4" y="37"/>
                  </a:lnTo>
                  <a:lnTo>
                    <a:pt x="0" y="48"/>
                  </a:lnTo>
                  <a:lnTo>
                    <a:pt x="0" y="61"/>
                  </a:lnTo>
                  <a:lnTo>
                    <a:pt x="0" y="71"/>
                  </a:lnTo>
                  <a:lnTo>
                    <a:pt x="4" y="82"/>
                  </a:lnTo>
                  <a:lnTo>
                    <a:pt x="10" y="94"/>
                  </a:lnTo>
                  <a:lnTo>
                    <a:pt x="17" y="103"/>
                  </a:lnTo>
                  <a:lnTo>
                    <a:pt x="25" y="109"/>
                  </a:lnTo>
                  <a:lnTo>
                    <a:pt x="36" y="115"/>
                  </a:lnTo>
                  <a:lnTo>
                    <a:pt x="48" y="118"/>
                  </a:lnTo>
                  <a:lnTo>
                    <a:pt x="61" y="120"/>
                  </a:lnTo>
                  <a:lnTo>
                    <a:pt x="61" y="1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77"/>
            <p:cNvSpPr>
              <a:spLocks/>
            </p:cNvSpPr>
            <p:nvPr/>
          </p:nvSpPr>
          <p:spPr bwMode="auto">
            <a:xfrm flipH="1">
              <a:off x="5089181" y="2527949"/>
              <a:ext cx="95250" cy="95250"/>
            </a:xfrm>
            <a:custGeom>
              <a:avLst/>
              <a:gdLst>
                <a:gd name="T0" fmla="*/ 61 w 120"/>
                <a:gd name="T1" fmla="*/ 120 h 120"/>
                <a:gd name="T2" fmla="*/ 71 w 120"/>
                <a:gd name="T3" fmla="*/ 118 h 120"/>
                <a:gd name="T4" fmla="*/ 82 w 120"/>
                <a:gd name="T5" fmla="*/ 115 h 120"/>
                <a:gd name="T6" fmla="*/ 91 w 120"/>
                <a:gd name="T7" fmla="*/ 109 h 120"/>
                <a:gd name="T8" fmla="*/ 101 w 120"/>
                <a:gd name="T9" fmla="*/ 103 h 120"/>
                <a:gd name="T10" fmla="*/ 109 w 120"/>
                <a:gd name="T11" fmla="*/ 94 h 120"/>
                <a:gd name="T12" fmla="*/ 114 w 120"/>
                <a:gd name="T13" fmla="*/ 82 h 120"/>
                <a:gd name="T14" fmla="*/ 118 w 120"/>
                <a:gd name="T15" fmla="*/ 71 h 120"/>
                <a:gd name="T16" fmla="*/ 120 w 120"/>
                <a:gd name="T17" fmla="*/ 61 h 120"/>
                <a:gd name="T18" fmla="*/ 118 w 120"/>
                <a:gd name="T19" fmla="*/ 48 h 120"/>
                <a:gd name="T20" fmla="*/ 114 w 120"/>
                <a:gd name="T21" fmla="*/ 37 h 120"/>
                <a:gd name="T22" fmla="*/ 109 w 120"/>
                <a:gd name="T23" fmla="*/ 25 h 120"/>
                <a:gd name="T24" fmla="*/ 101 w 120"/>
                <a:gd name="T25" fmla="*/ 18 h 120"/>
                <a:gd name="T26" fmla="*/ 91 w 120"/>
                <a:gd name="T27" fmla="*/ 10 h 120"/>
                <a:gd name="T28" fmla="*/ 82 w 120"/>
                <a:gd name="T29" fmla="*/ 4 h 120"/>
                <a:gd name="T30" fmla="*/ 71 w 120"/>
                <a:gd name="T31" fmla="*/ 0 h 120"/>
                <a:gd name="T32" fmla="*/ 61 w 120"/>
                <a:gd name="T33" fmla="*/ 0 h 120"/>
                <a:gd name="T34" fmla="*/ 48 w 120"/>
                <a:gd name="T35" fmla="*/ 0 h 120"/>
                <a:gd name="T36" fmla="*/ 36 w 120"/>
                <a:gd name="T37" fmla="*/ 4 h 120"/>
                <a:gd name="T38" fmla="*/ 25 w 120"/>
                <a:gd name="T39" fmla="*/ 10 h 120"/>
                <a:gd name="T40" fmla="*/ 17 w 120"/>
                <a:gd name="T41" fmla="*/ 18 h 120"/>
                <a:gd name="T42" fmla="*/ 10 w 120"/>
                <a:gd name="T43" fmla="*/ 25 h 120"/>
                <a:gd name="T44" fmla="*/ 4 w 120"/>
                <a:gd name="T45" fmla="*/ 37 h 120"/>
                <a:gd name="T46" fmla="*/ 0 w 120"/>
                <a:gd name="T47" fmla="*/ 48 h 120"/>
                <a:gd name="T48" fmla="*/ 0 w 120"/>
                <a:gd name="T49" fmla="*/ 61 h 120"/>
                <a:gd name="T50" fmla="*/ 0 w 120"/>
                <a:gd name="T51" fmla="*/ 71 h 120"/>
                <a:gd name="T52" fmla="*/ 4 w 120"/>
                <a:gd name="T53" fmla="*/ 82 h 120"/>
                <a:gd name="T54" fmla="*/ 10 w 120"/>
                <a:gd name="T55" fmla="*/ 94 h 120"/>
                <a:gd name="T56" fmla="*/ 17 w 120"/>
                <a:gd name="T57" fmla="*/ 103 h 120"/>
                <a:gd name="T58" fmla="*/ 25 w 120"/>
                <a:gd name="T59" fmla="*/ 109 h 120"/>
                <a:gd name="T60" fmla="*/ 36 w 120"/>
                <a:gd name="T61" fmla="*/ 115 h 120"/>
                <a:gd name="T62" fmla="*/ 48 w 120"/>
                <a:gd name="T63" fmla="*/ 118 h 120"/>
                <a:gd name="T64" fmla="*/ 61 w 120"/>
                <a:gd name="T65" fmla="*/ 120 h 120"/>
                <a:gd name="T66" fmla="*/ 61 w 120"/>
                <a:gd name="T6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0" h="120">
                  <a:moveTo>
                    <a:pt x="61" y="120"/>
                  </a:moveTo>
                  <a:lnTo>
                    <a:pt x="71" y="118"/>
                  </a:lnTo>
                  <a:lnTo>
                    <a:pt x="82" y="115"/>
                  </a:lnTo>
                  <a:lnTo>
                    <a:pt x="91" y="109"/>
                  </a:lnTo>
                  <a:lnTo>
                    <a:pt x="101" y="103"/>
                  </a:lnTo>
                  <a:lnTo>
                    <a:pt x="109" y="94"/>
                  </a:lnTo>
                  <a:lnTo>
                    <a:pt x="114" y="82"/>
                  </a:lnTo>
                  <a:lnTo>
                    <a:pt x="118" y="71"/>
                  </a:lnTo>
                  <a:lnTo>
                    <a:pt x="120" y="61"/>
                  </a:lnTo>
                  <a:lnTo>
                    <a:pt x="118" y="48"/>
                  </a:lnTo>
                  <a:lnTo>
                    <a:pt x="114" y="37"/>
                  </a:lnTo>
                  <a:lnTo>
                    <a:pt x="109" y="25"/>
                  </a:lnTo>
                  <a:lnTo>
                    <a:pt x="101" y="18"/>
                  </a:lnTo>
                  <a:lnTo>
                    <a:pt x="91" y="10"/>
                  </a:lnTo>
                  <a:lnTo>
                    <a:pt x="82" y="4"/>
                  </a:lnTo>
                  <a:lnTo>
                    <a:pt x="71" y="0"/>
                  </a:lnTo>
                  <a:lnTo>
                    <a:pt x="61" y="0"/>
                  </a:lnTo>
                  <a:lnTo>
                    <a:pt x="48" y="0"/>
                  </a:lnTo>
                  <a:lnTo>
                    <a:pt x="36" y="4"/>
                  </a:lnTo>
                  <a:lnTo>
                    <a:pt x="25" y="10"/>
                  </a:lnTo>
                  <a:lnTo>
                    <a:pt x="17" y="18"/>
                  </a:lnTo>
                  <a:lnTo>
                    <a:pt x="10" y="25"/>
                  </a:lnTo>
                  <a:lnTo>
                    <a:pt x="4" y="37"/>
                  </a:lnTo>
                  <a:lnTo>
                    <a:pt x="0" y="48"/>
                  </a:lnTo>
                  <a:lnTo>
                    <a:pt x="0" y="61"/>
                  </a:lnTo>
                  <a:lnTo>
                    <a:pt x="0" y="71"/>
                  </a:lnTo>
                  <a:lnTo>
                    <a:pt x="4" y="82"/>
                  </a:lnTo>
                  <a:lnTo>
                    <a:pt x="10" y="94"/>
                  </a:lnTo>
                  <a:lnTo>
                    <a:pt x="17" y="103"/>
                  </a:lnTo>
                  <a:lnTo>
                    <a:pt x="25" y="109"/>
                  </a:lnTo>
                  <a:lnTo>
                    <a:pt x="36" y="115"/>
                  </a:lnTo>
                  <a:lnTo>
                    <a:pt x="48" y="118"/>
                  </a:lnTo>
                  <a:lnTo>
                    <a:pt x="61" y="120"/>
                  </a:lnTo>
                  <a:lnTo>
                    <a:pt x="61" y="1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auto">
            <a:xfrm flipH="1">
              <a:off x="4589575" y="2410005"/>
              <a:ext cx="95250" cy="95250"/>
            </a:xfrm>
            <a:custGeom>
              <a:avLst/>
              <a:gdLst>
                <a:gd name="T0" fmla="*/ 61 w 120"/>
                <a:gd name="T1" fmla="*/ 120 h 120"/>
                <a:gd name="T2" fmla="*/ 71 w 120"/>
                <a:gd name="T3" fmla="*/ 118 h 120"/>
                <a:gd name="T4" fmla="*/ 82 w 120"/>
                <a:gd name="T5" fmla="*/ 115 h 120"/>
                <a:gd name="T6" fmla="*/ 91 w 120"/>
                <a:gd name="T7" fmla="*/ 109 h 120"/>
                <a:gd name="T8" fmla="*/ 101 w 120"/>
                <a:gd name="T9" fmla="*/ 103 h 120"/>
                <a:gd name="T10" fmla="*/ 109 w 120"/>
                <a:gd name="T11" fmla="*/ 94 h 120"/>
                <a:gd name="T12" fmla="*/ 114 w 120"/>
                <a:gd name="T13" fmla="*/ 82 h 120"/>
                <a:gd name="T14" fmla="*/ 118 w 120"/>
                <a:gd name="T15" fmla="*/ 71 h 120"/>
                <a:gd name="T16" fmla="*/ 120 w 120"/>
                <a:gd name="T17" fmla="*/ 61 h 120"/>
                <a:gd name="T18" fmla="*/ 118 w 120"/>
                <a:gd name="T19" fmla="*/ 48 h 120"/>
                <a:gd name="T20" fmla="*/ 114 w 120"/>
                <a:gd name="T21" fmla="*/ 37 h 120"/>
                <a:gd name="T22" fmla="*/ 109 w 120"/>
                <a:gd name="T23" fmla="*/ 25 h 120"/>
                <a:gd name="T24" fmla="*/ 101 w 120"/>
                <a:gd name="T25" fmla="*/ 18 h 120"/>
                <a:gd name="T26" fmla="*/ 91 w 120"/>
                <a:gd name="T27" fmla="*/ 10 h 120"/>
                <a:gd name="T28" fmla="*/ 82 w 120"/>
                <a:gd name="T29" fmla="*/ 4 h 120"/>
                <a:gd name="T30" fmla="*/ 71 w 120"/>
                <a:gd name="T31" fmla="*/ 0 h 120"/>
                <a:gd name="T32" fmla="*/ 61 w 120"/>
                <a:gd name="T33" fmla="*/ 0 h 120"/>
                <a:gd name="T34" fmla="*/ 48 w 120"/>
                <a:gd name="T35" fmla="*/ 0 h 120"/>
                <a:gd name="T36" fmla="*/ 36 w 120"/>
                <a:gd name="T37" fmla="*/ 4 h 120"/>
                <a:gd name="T38" fmla="*/ 25 w 120"/>
                <a:gd name="T39" fmla="*/ 10 h 120"/>
                <a:gd name="T40" fmla="*/ 17 w 120"/>
                <a:gd name="T41" fmla="*/ 18 h 120"/>
                <a:gd name="T42" fmla="*/ 10 w 120"/>
                <a:gd name="T43" fmla="*/ 25 h 120"/>
                <a:gd name="T44" fmla="*/ 4 w 120"/>
                <a:gd name="T45" fmla="*/ 37 h 120"/>
                <a:gd name="T46" fmla="*/ 0 w 120"/>
                <a:gd name="T47" fmla="*/ 48 h 120"/>
                <a:gd name="T48" fmla="*/ 0 w 120"/>
                <a:gd name="T49" fmla="*/ 61 h 120"/>
                <a:gd name="T50" fmla="*/ 0 w 120"/>
                <a:gd name="T51" fmla="*/ 71 h 120"/>
                <a:gd name="T52" fmla="*/ 4 w 120"/>
                <a:gd name="T53" fmla="*/ 82 h 120"/>
                <a:gd name="T54" fmla="*/ 10 w 120"/>
                <a:gd name="T55" fmla="*/ 94 h 120"/>
                <a:gd name="T56" fmla="*/ 17 w 120"/>
                <a:gd name="T57" fmla="*/ 103 h 120"/>
                <a:gd name="T58" fmla="*/ 25 w 120"/>
                <a:gd name="T59" fmla="*/ 109 h 120"/>
                <a:gd name="T60" fmla="*/ 36 w 120"/>
                <a:gd name="T61" fmla="*/ 115 h 120"/>
                <a:gd name="T62" fmla="*/ 48 w 120"/>
                <a:gd name="T63" fmla="*/ 118 h 120"/>
                <a:gd name="T64" fmla="*/ 61 w 120"/>
                <a:gd name="T65" fmla="*/ 120 h 120"/>
                <a:gd name="T66" fmla="*/ 61 w 120"/>
                <a:gd name="T6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0" h="120">
                  <a:moveTo>
                    <a:pt x="61" y="120"/>
                  </a:moveTo>
                  <a:lnTo>
                    <a:pt x="71" y="118"/>
                  </a:lnTo>
                  <a:lnTo>
                    <a:pt x="82" y="115"/>
                  </a:lnTo>
                  <a:lnTo>
                    <a:pt x="91" y="109"/>
                  </a:lnTo>
                  <a:lnTo>
                    <a:pt x="101" y="103"/>
                  </a:lnTo>
                  <a:lnTo>
                    <a:pt x="109" y="94"/>
                  </a:lnTo>
                  <a:lnTo>
                    <a:pt x="114" y="82"/>
                  </a:lnTo>
                  <a:lnTo>
                    <a:pt x="118" y="71"/>
                  </a:lnTo>
                  <a:lnTo>
                    <a:pt x="120" y="61"/>
                  </a:lnTo>
                  <a:lnTo>
                    <a:pt x="118" y="48"/>
                  </a:lnTo>
                  <a:lnTo>
                    <a:pt x="114" y="37"/>
                  </a:lnTo>
                  <a:lnTo>
                    <a:pt x="109" y="25"/>
                  </a:lnTo>
                  <a:lnTo>
                    <a:pt x="101" y="18"/>
                  </a:lnTo>
                  <a:lnTo>
                    <a:pt x="91" y="10"/>
                  </a:lnTo>
                  <a:lnTo>
                    <a:pt x="82" y="4"/>
                  </a:lnTo>
                  <a:lnTo>
                    <a:pt x="71" y="0"/>
                  </a:lnTo>
                  <a:lnTo>
                    <a:pt x="61" y="0"/>
                  </a:lnTo>
                  <a:lnTo>
                    <a:pt x="48" y="0"/>
                  </a:lnTo>
                  <a:lnTo>
                    <a:pt x="36" y="4"/>
                  </a:lnTo>
                  <a:lnTo>
                    <a:pt x="25" y="10"/>
                  </a:lnTo>
                  <a:lnTo>
                    <a:pt x="17" y="18"/>
                  </a:lnTo>
                  <a:lnTo>
                    <a:pt x="10" y="25"/>
                  </a:lnTo>
                  <a:lnTo>
                    <a:pt x="4" y="37"/>
                  </a:lnTo>
                  <a:lnTo>
                    <a:pt x="0" y="48"/>
                  </a:lnTo>
                  <a:lnTo>
                    <a:pt x="0" y="61"/>
                  </a:lnTo>
                  <a:lnTo>
                    <a:pt x="0" y="71"/>
                  </a:lnTo>
                  <a:lnTo>
                    <a:pt x="4" y="82"/>
                  </a:lnTo>
                  <a:lnTo>
                    <a:pt x="10" y="94"/>
                  </a:lnTo>
                  <a:lnTo>
                    <a:pt x="17" y="103"/>
                  </a:lnTo>
                  <a:lnTo>
                    <a:pt x="25" y="109"/>
                  </a:lnTo>
                  <a:lnTo>
                    <a:pt x="36" y="115"/>
                  </a:lnTo>
                  <a:lnTo>
                    <a:pt x="48" y="118"/>
                  </a:lnTo>
                  <a:lnTo>
                    <a:pt x="61" y="120"/>
                  </a:lnTo>
                  <a:lnTo>
                    <a:pt x="61" y="1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117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609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ENSO improvements with increasing resolution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626021F2-50CD-4105-BA59-D17F5A3D6AB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64" y="1041994"/>
            <a:ext cx="2495301" cy="5006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518" y="921406"/>
            <a:ext cx="2555404" cy="51270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24" y="1033670"/>
            <a:ext cx="2504635" cy="5025224"/>
          </a:xfrm>
          <a:prstGeom prst="rect">
            <a:avLst/>
          </a:prstGeom>
        </p:spPr>
      </p:pic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98398" y="6039012"/>
            <a:ext cx="894720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5pPr>
            <a:lvl6pPr marL="25146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6pPr>
            <a:lvl7pPr marL="29718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7pPr>
            <a:lvl8pPr marL="34290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8pPr>
            <a:lvl9pPr marL="3886200" indent="-228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mincho" charset="0"/>
                <a:cs typeface="msmincho" charset="0"/>
              </a:defRPr>
            </a:lvl9pPr>
          </a:lstStyle>
          <a:p>
            <a:pPr algn="ctr" hangingPunct="0">
              <a:lnSpc>
                <a:spcPct val="93000"/>
              </a:lnSpc>
            </a:pPr>
            <a:r>
              <a:rPr lang="en-US" altLang="en-US" sz="1200" i="1" dirty="0" err="1" smtClean="0">
                <a:solidFill>
                  <a:srgbClr val="808080"/>
                </a:solidFill>
                <a:latin typeface="Arial" charset="0"/>
              </a:rPr>
              <a:t>Delworth</a:t>
            </a:r>
            <a:r>
              <a:rPr lang="en-US" altLang="en-US" sz="1200" i="1" dirty="0" smtClean="0">
                <a:solidFill>
                  <a:srgbClr val="808080"/>
                </a:solidFill>
                <a:latin typeface="Arial" charset="0"/>
              </a:rPr>
              <a:t> et al. (2012); </a:t>
            </a:r>
            <a:r>
              <a:rPr lang="en-US" altLang="en-US" sz="1200" i="1" dirty="0" err="1" smtClean="0">
                <a:solidFill>
                  <a:srgbClr val="808080"/>
                </a:solidFill>
                <a:latin typeface="Arial" charset="0"/>
              </a:rPr>
              <a:t>Jia</a:t>
            </a:r>
            <a:r>
              <a:rPr lang="en-US" altLang="en-US" sz="1200" i="1" dirty="0" smtClean="0">
                <a:solidFill>
                  <a:srgbClr val="808080"/>
                </a:solidFill>
                <a:latin typeface="Arial" charset="0"/>
              </a:rPr>
              <a:t> et al. (</a:t>
            </a:r>
            <a:r>
              <a:rPr lang="en-US" altLang="en-US" sz="1200" i="1" dirty="0" err="1" smtClean="0">
                <a:solidFill>
                  <a:srgbClr val="808080"/>
                </a:solidFill>
                <a:latin typeface="Arial" charset="0"/>
              </a:rPr>
              <a:t>subm</a:t>
            </a:r>
            <a:r>
              <a:rPr lang="en-US" altLang="en-US" sz="1200" i="1" dirty="0" smtClean="0">
                <a:solidFill>
                  <a:srgbClr val="808080"/>
                </a:solidFill>
                <a:latin typeface="Arial" charset="0"/>
              </a:rPr>
              <a:t>); Wittenberg et al. (in prep)</a:t>
            </a:r>
            <a:endParaRPr lang="en-GB" altLang="en-US" sz="1200" i="1" dirty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42" name="Line 10"/>
          <p:cNvSpPr>
            <a:spLocks noChangeShapeType="1"/>
          </p:cNvSpPr>
          <p:nvPr/>
        </p:nvSpPr>
        <p:spPr bwMode="auto">
          <a:xfrm rot="5400000">
            <a:off x="343839" y="5394883"/>
            <a:ext cx="739634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0"/>
          <p:cNvSpPr>
            <a:spLocks noChangeShapeType="1"/>
          </p:cNvSpPr>
          <p:nvPr/>
        </p:nvSpPr>
        <p:spPr bwMode="auto">
          <a:xfrm rot="5400000">
            <a:off x="343839" y="4440728"/>
            <a:ext cx="739634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 rot="5400000">
            <a:off x="343839" y="3478616"/>
            <a:ext cx="739634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333950" y="3066853"/>
            <a:ext cx="779401" cy="233619"/>
          </a:xfrm>
          <a:prstGeom prst="rect">
            <a:avLst/>
          </a:prstGeom>
          <a:solidFill>
            <a:srgbClr val="FFFF00"/>
          </a:solidFill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" tIns="9000" rIns="9000" bIns="9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449263" fontAlgn="base" hangingPunct="0">
              <a:lnSpc>
                <a:spcPts val="42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449263" fontAlgn="base" hangingPunct="0">
              <a:lnSpc>
                <a:spcPts val="42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449263" fontAlgn="base" hangingPunct="0">
              <a:lnSpc>
                <a:spcPts val="42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449263" fontAlgn="base" hangingPunct="0">
              <a:lnSpc>
                <a:spcPts val="42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algn="ctr">
              <a:lnSpc>
                <a:spcPct val="100000"/>
              </a:lnSpc>
              <a:buClrTx/>
              <a:buSzPct val="45000"/>
              <a:buFontTx/>
              <a:buNone/>
            </a:pPr>
            <a:r>
              <a:rPr lang="en-GB" altLang="en-US" sz="1400" b="1" dirty="0" smtClean="0"/>
              <a:t>5x </a:t>
            </a:r>
            <a:r>
              <a:rPr lang="en-GB" altLang="en-US" sz="1400" b="1" dirty="0" err="1" smtClean="0"/>
              <a:t>atm</a:t>
            </a:r>
            <a:endParaRPr lang="en-GB" altLang="en-US" sz="1400" b="1" dirty="0"/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333950" y="4017034"/>
            <a:ext cx="779401" cy="233619"/>
          </a:xfrm>
          <a:prstGeom prst="rect">
            <a:avLst/>
          </a:prstGeom>
          <a:solidFill>
            <a:srgbClr val="FFFF00"/>
          </a:solidFill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" tIns="9000" rIns="9000" bIns="9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449263" fontAlgn="base" hangingPunct="0">
              <a:lnSpc>
                <a:spcPts val="42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449263" fontAlgn="base" hangingPunct="0">
              <a:lnSpc>
                <a:spcPts val="42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449263" fontAlgn="base" hangingPunct="0">
              <a:lnSpc>
                <a:spcPts val="42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449263" fontAlgn="base" hangingPunct="0">
              <a:lnSpc>
                <a:spcPts val="42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algn="ctr">
              <a:lnSpc>
                <a:spcPct val="100000"/>
              </a:lnSpc>
              <a:buClrTx/>
              <a:buSzPct val="45000"/>
              <a:buFontTx/>
              <a:buNone/>
            </a:pPr>
            <a:r>
              <a:rPr lang="en-GB" altLang="en-US" sz="1400" b="1" dirty="0"/>
              <a:t>4</a:t>
            </a:r>
            <a:r>
              <a:rPr lang="en-GB" altLang="en-US" sz="1400" b="1" dirty="0" smtClean="0"/>
              <a:t>x </a:t>
            </a:r>
            <a:r>
              <a:rPr lang="en-GB" altLang="en-US" sz="1400" b="1" dirty="0" err="1" smtClean="0"/>
              <a:t>ocn</a:t>
            </a:r>
            <a:endParaRPr lang="en-GB" altLang="en-US" sz="1400" b="1" dirty="0"/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333950" y="4967215"/>
            <a:ext cx="779401" cy="233619"/>
          </a:xfrm>
          <a:prstGeom prst="rect">
            <a:avLst/>
          </a:prstGeom>
          <a:solidFill>
            <a:srgbClr val="FFFF00"/>
          </a:solidFill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" tIns="9000" rIns="9000" bIns="9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449263" fontAlgn="base" hangingPunct="0">
              <a:lnSpc>
                <a:spcPts val="42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449263" fontAlgn="base" hangingPunct="0">
              <a:lnSpc>
                <a:spcPts val="42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449263" fontAlgn="base" hangingPunct="0">
              <a:lnSpc>
                <a:spcPts val="42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449263" fontAlgn="base" hangingPunct="0">
              <a:lnSpc>
                <a:spcPts val="42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algn="ctr">
              <a:lnSpc>
                <a:spcPct val="100000"/>
              </a:lnSpc>
              <a:buClrTx/>
              <a:buSzPct val="45000"/>
              <a:buFontTx/>
              <a:buNone/>
            </a:pPr>
            <a:r>
              <a:rPr lang="en-GB" altLang="en-US" sz="1400" b="1" dirty="0" smtClean="0"/>
              <a:t>2.5x </a:t>
            </a:r>
            <a:r>
              <a:rPr lang="en-GB" altLang="en-US" sz="1400" b="1" dirty="0" err="1" smtClean="0"/>
              <a:t>ocn</a:t>
            </a:r>
            <a:endParaRPr lang="en-GB" altLang="en-US" sz="1400" b="1" dirty="0"/>
          </a:p>
        </p:txBody>
      </p:sp>
      <p:sp>
        <p:nvSpPr>
          <p:cNvPr id="47" name="Oval 46"/>
          <p:cNvSpPr/>
          <p:nvPr/>
        </p:nvSpPr>
        <p:spPr>
          <a:xfrm>
            <a:off x="1900358" y="2194558"/>
            <a:ext cx="278296" cy="19878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4365262" y="2194558"/>
            <a:ext cx="278296" cy="19878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AutoShape 8"/>
          <p:cNvSpPr>
            <a:spLocks noChangeArrowheads="1"/>
          </p:cNvSpPr>
          <p:nvPr/>
        </p:nvSpPr>
        <p:spPr bwMode="auto">
          <a:xfrm>
            <a:off x="1176793" y="3116909"/>
            <a:ext cx="7172078" cy="962107"/>
          </a:xfrm>
          <a:prstGeom prst="roundRect">
            <a:avLst>
              <a:gd name="adj" fmla="val 560"/>
            </a:avLst>
          </a:prstGeom>
          <a:noFill/>
          <a:ln w="57150">
            <a:solidFill>
              <a:schemeClr val="tx1"/>
            </a:solidFill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Text Box 11"/>
          <p:cNvSpPr txBox="1">
            <a:spLocks noChangeArrowheads="1"/>
          </p:cNvSpPr>
          <p:nvPr/>
        </p:nvSpPr>
        <p:spPr bwMode="auto">
          <a:xfrm rot="1987493">
            <a:off x="7865160" y="2758077"/>
            <a:ext cx="857420" cy="664507"/>
          </a:xfrm>
          <a:prstGeom prst="rect">
            <a:avLst/>
          </a:prstGeom>
          <a:solidFill>
            <a:srgbClr val="FFFF00"/>
          </a:solidFill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" tIns="9000" rIns="9000" bIns="9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449263" fontAlgn="base" hangingPunct="0">
              <a:lnSpc>
                <a:spcPts val="42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449263" fontAlgn="base" hangingPunct="0">
              <a:lnSpc>
                <a:spcPts val="42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449263" fontAlgn="base" hangingPunct="0">
              <a:lnSpc>
                <a:spcPts val="42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449263" fontAlgn="base" hangingPunct="0">
              <a:lnSpc>
                <a:spcPts val="42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algn="ctr">
              <a:lnSpc>
                <a:spcPct val="100000"/>
              </a:lnSpc>
              <a:buClrTx/>
              <a:buSzPct val="45000"/>
              <a:buFontTx/>
              <a:buNone/>
            </a:pPr>
            <a:r>
              <a:rPr lang="en-GB" altLang="en-US" sz="1400" b="1" dirty="0" smtClean="0"/>
              <a:t>new</a:t>
            </a:r>
          </a:p>
          <a:p>
            <a:pPr algn="ctr">
              <a:lnSpc>
                <a:spcPct val="100000"/>
              </a:lnSpc>
              <a:buClrTx/>
              <a:buSzPct val="45000"/>
              <a:buFontTx/>
              <a:buNone/>
            </a:pPr>
            <a:r>
              <a:rPr lang="en-GB" altLang="en-US" sz="1400" b="1" dirty="0" smtClean="0"/>
              <a:t>forecast</a:t>
            </a:r>
          </a:p>
          <a:p>
            <a:pPr algn="ctr">
              <a:lnSpc>
                <a:spcPct val="100000"/>
              </a:lnSpc>
              <a:buClrTx/>
              <a:buSzPct val="45000"/>
              <a:buFontTx/>
              <a:buNone/>
            </a:pPr>
            <a:r>
              <a:rPr lang="en-GB" altLang="en-US" sz="1400" b="1" dirty="0" smtClean="0"/>
              <a:t>model</a:t>
            </a:r>
            <a:endParaRPr lang="en-GB" altLang="en-US" sz="1400" b="1" dirty="0"/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14686" y="1651522"/>
            <a:ext cx="604304" cy="264397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  <a:extLst/>
        </p:spPr>
        <p:txBody>
          <a:bodyPr wrap="square" lIns="9000" tIns="9000" rIns="9000" bIns="9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449263" fontAlgn="base" hangingPunct="0">
              <a:lnSpc>
                <a:spcPts val="42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449263" fontAlgn="base" hangingPunct="0">
              <a:lnSpc>
                <a:spcPts val="42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449263" fontAlgn="base" hangingPunct="0">
              <a:lnSpc>
                <a:spcPts val="42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449263" fontAlgn="base" hangingPunct="0">
              <a:lnSpc>
                <a:spcPts val="42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algn="ctr">
              <a:lnSpc>
                <a:spcPct val="100000"/>
              </a:lnSpc>
              <a:buClrTx/>
              <a:buSzPct val="45000"/>
              <a:buFontTx/>
              <a:buNone/>
            </a:pPr>
            <a:r>
              <a:rPr lang="en-GB" altLang="en-US" sz="1600" b="1" dirty="0" smtClean="0"/>
              <a:t>OBS</a:t>
            </a:r>
            <a:endParaRPr lang="en-GB" altLang="en-US" sz="1600" b="1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rot="5400000" flipV="1">
            <a:off x="1029697" y="1586286"/>
            <a:ext cx="0" cy="38962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2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  <p:bldP spid="52" grpId="0" animBg="1"/>
      <p:bldP spid="5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TW@AQDORHNFUVWYY5H6" val="4882"/>
</p:tagLst>
</file>

<file path=ppt/theme/theme1.xml><?xml version="1.0" encoding="utf-8"?>
<a:theme xmlns:a="http://schemas.openxmlformats.org/drawingml/2006/main" name="GFDLreview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GFDLreview2014</Template>
  <TotalTime>1939</TotalTime>
  <Words>1990</Words>
  <Application>Microsoft Office PowerPoint</Application>
  <PresentationFormat>On-screen Show (4:3)</PresentationFormat>
  <Paragraphs>158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GFDLreview2014</vt:lpstr>
      <vt:lpstr>Content slides</vt:lpstr>
      <vt:lpstr>PowerPoint Presentation</vt:lpstr>
      <vt:lpstr>ENSO: Earth’s dominant interannual climate signal</vt:lpstr>
      <vt:lpstr>GFDL: Strongly positioned in the ENSO community</vt:lpstr>
      <vt:lpstr>ENSO diversity in observations</vt:lpstr>
      <vt:lpstr>ENSO diversity in observations &amp; models</vt:lpstr>
      <vt:lpstr>Reconstructing past variations in ENSO</vt:lpstr>
      <vt:lpstr>ENSO response to increasing CO2</vt:lpstr>
      <vt:lpstr>ENSO modulation: Is it decadally predictable?</vt:lpstr>
      <vt:lpstr>ENSO improvements with increasing resolution</vt:lpstr>
      <vt:lpstr>PowerPoint Presentation</vt:lpstr>
      <vt:lpstr>PowerPoint Presentation</vt:lpstr>
    </vt:vector>
  </TitlesOfParts>
  <Company>USDOC/NOAA/GFDL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Wittenberg</dc:creator>
  <cp:lastModifiedBy>Andrew Wittenberg</cp:lastModifiedBy>
  <cp:revision>129</cp:revision>
  <dcterms:created xsi:type="dcterms:W3CDTF">2014-04-15T18:33:24Z</dcterms:created>
  <dcterms:modified xsi:type="dcterms:W3CDTF">2014-05-19T20:44:06Z</dcterms:modified>
</cp:coreProperties>
</file>